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43002-FA70-488F-BE95-64D59B871AD3}" type="datetimeFigureOut">
              <a:rPr lang="it-IT" smtClean="0"/>
              <a:t>20/03/2025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0CFE-5338-431A-90AC-21CF78253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65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477DA-FBE5-45A8-9C2F-1D49F9C2B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599B17C-D1BF-4CB5-94DD-79098FA3B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51697F-AE20-4735-83B1-C5666D57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5336-CA38-4DE3-A999-ACD2884F8F4F}" type="datetimeFigureOut">
              <a:rPr lang="it-IT" smtClean="0"/>
              <a:t>20/03/2025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077DC6-142B-46A4-B02C-5EF826A8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642652-6960-4A92-A51A-1557E679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CDDB-D02E-407E-A101-ED1CFE4579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60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34B68-E507-462D-AFD3-AE633793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B6B2E1B-0B41-4E02-82F0-225D9D8A4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5EF39D-C5D8-44A5-9CAF-FE252A33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5336-CA38-4DE3-A999-ACD2884F8F4F}" type="datetimeFigureOut">
              <a:rPr lang="it-IT" smtClean="0"/>
              <a:t>20/03/2025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D72D44-3582-4288-822D-19066E54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825F42-DE2B-4F93-8964-88CA1439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CDDB-D02E-407E-A101-ED1CFE4579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37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82C2A07-DBB6-451A-B48A-30DE65949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0FCB09A-B08C-4273-BE37-DEED5F8D7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2F6BF2-28F8-4AB2-A8FC-3227076B1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5336-CA38-4DE3-A999-ACD2884F8F4F}" type="datetimeFigureOut">
              <a:rPr lang="it-IT" smtClean="0"/>
              <a:t>20/03/2025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DC7A94-F684-41AB-9E75-C39D4ACF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CAB223-E82B-4025-84E3-305FED44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CDDB-D02E-407E-A101-ED1CFE4579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91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A909D-7854-4873-97E3-64A526FA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3D255A-861D-4A14-958D-818BDD5C0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D5CD98-B6EC-4E21-A0C2-609173EB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5336-CA38-4DE3-A999-ACD2884F8F4F}" type="datetimeFigureOut">
              <a:rPr lang="it-IT" smtClean="0"/>
              <a:t>20/03/2025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2A2813-CBB4-4366-9315-CFA7DC9E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64B235-3CBF-4BBB-B09F-CF2610FF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CDDB-D02E-407E-A101-ED1CFE4579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44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81F295-C300-48FB-8F05-B2DE5CB0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4F694C-4EB3-4229-8D9B-C6F1861CA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AF4E2B-D913-4D50-B436-56C233E9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5336-CA38-4DE3-A999-ACD2884F8F4F}" type="datetimeFigureOut">
              <a:rPr lang="it-IT" smtClean="0"/>
              <a:t>20/03/2025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0EA9CF-13BB-4DBC-9025-D9756E32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09822-3E62-4FE3-B573-985067AB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CDDB-D02E-407E-A101-ED1CFE4579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0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AA17A-5841-4705-A811-C324DC42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EFD76F-DE24-4CAD-A968-B6B49482A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D1C676-45DA-4B9C-92DC-257AEE83F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98655B-375C-4273-BA1D-B9C6D098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5336-CA38-4DE3-A999-ACD2884F8F4F}" type="datetimeFigureOut">
              <a:rPr lang="it-IT" smtClean="0"/>
              <a:t>20/03/2025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D48EFC-3AB8-4776-9727-9CA5E1C9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A71CEA-BE38-4971-86AE-F7D4A7C4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CDDB-D02E-407E-A101-ED1CFE4579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25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C6BD96-961E-4719-A184-D5FB5416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380F82-7FAE-4A39-A01E-EF4F7E264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550C14-5E59-46C4-82B6-730A44C9C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A32AEE-0ABC-45D5-8087-B1C86F891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541F62C-4C27-4F09-93BB-A79FFC448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9FE65-42B4-49FA-B151-9C4C212A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5336-CA38-4DE3-A999-ACD2884F8F4F}" type="datetimeFigureOut">
              <a:rPr lang="it-IT" smtClean="0"/>
              <a:t>20/03/2025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B4C029D-0958-41FA-8B19-CD10E651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967FF1-09EB-4B75-868A-B9AA00A4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CDDB-D02E-407E-A101-ED1CFE4579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62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399D6-6D04-4A1C-8440-3CA2F1C2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A8855D-4866-43DB-B416-C5B96BDD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5336-CA38-4DE3-A999-ACD2884F8F4F}" type="datetimeFigureOut">
              <a:rPr lang="it-IT" smtClean="0"/>
              <a:t>20/03/2025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D07D46-73D1-4B06-93AE-FDE4E74D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68BE82-6C6F-461B-B0EA-2F354777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CDDB-D02E-407E-A101-ED1CFE4579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16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34CED09-287D-4D0F-9448-7A36807F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5336-CA38-4DE3-A999-ACD2884F8F4F}" type="datetimeFigureOut">
              <a:rPr lang="it-IT" smtClean="0"/>
              <a:t>20/03/2025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5983AA-0AFF-46A7-9F94-7C050AFF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FC93BB-EFA3-411E-AFFF-40FA744A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CDDB-D02E-407E-A101-ED1CFE4579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52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B7138-C6CD-455A-81FB-821D70CE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560D6-8A75-44BD-8282-548EA6083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11CC34-D588-497E-94B5-67C0EFBB3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E21842-68C8-4B85-ACC8-6D617D1B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5336-CA38-4DE3-A999-ACD2884F8F4F}" type="datetimeFigureOut">
              <a:rPr lang="it-IT" smtClean="0"/>
              <a:t>20/03/2025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A1C52D-657E-4A41-BE42-34664126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8FD15B-3BE7-4479-B686-81BF600D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CDDB-D02E-407E-A101-ED1CFE4579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89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5948C5-6E16-4535-9491-ACAE5F7C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D113981-B691-482C-9DA4-F079E6097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D2CB83-F036-4FB7-A249-533E30FAD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F5F910-6626-4066-905F-C185560F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5336-CA38-4DE3-A999-ACD2884F8F4F}" type="datetimeFigureOut">
              <a:rPr lang="it-IT" smtClean="0"/>
              <a:t>20/03/2025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2DCF5C-F494-45B4-9ADE-063AEE5E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D93E48-2B21-4CB1-AE3D-E3A52687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CDDB-D02E-407E-A101-ED1CFE4579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67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6BFFEC0-2A17-45DE-8F7D-EB47C676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31D95D-000F-4A77-AFE0-C73F86688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07AF71-2315-46DF-95FB-6A2840519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5336-CA38-4DE3-A999-ACD2884F8F4F}" type="datetimeFigureOut">
              <a:rPr lang="it-IT" smtClean="0"/>
              <a:t>20/03/2025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3E53F7-0BF4-488F-96F4-4FA299C62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4E16A8-0022-4901-A29A-BD15439C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CDDB-D02E-407E-A101-ED1CFE4579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44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84EB19-521C-4824-AA06-5D7687BD95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87264" y="93879"/>
            <a:ext cx="8238228" cy="667024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BC5555F-9076-4991-982D-FAFAFCEB1DD3}"/>
              </a:ext>
            </a:extLst>
          </p:cNvPr>
          <p:cNvSpPr/>
          <p:nvPr/>
        </p:nvSpPr>
        <p:spPr>
          <a:xfrm rot="18805035">
            <a:off x="4792209" y="1110286"/>
            <a:ext cx="552993" cy="107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/>
              <a:t>inverno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167A9C-519D-499C-943A-344225958A9C}"/>
              </a:ext>
            </a:extLst>
          </p:cNvPr>
          <p:cNvSpPr/>
          <p:nvPr/>
        </p:nvSpPr>
        <p:spPr>
          <a:xfrm rot="18639488">
            <a:off x="4809147" y="575368"/>
            <a:ext cx="627017" cy="107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/>
              <a:t>primavera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0A741DD-44FB-4D27-BA35-C03E09ABADE0}"/>
              </a:ext>
            </a:extLst>
          </p:cNvPr>
          <p:cNvSpPr/>
          <p:nvPr/>
        </p:nvSpPr>
        <p:spPr>
          <a:xfrm rot="18669314">
            <a:off x="4641460" y="444132"/>
            <a:ext cx="552993" cy="107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/>
              <a:t>estate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D3C0EA5-8CBD-4DAF-A9FD-13D7AF5D49EE}"/>
              </a:ext>
            </a:extLst>
          </p:cNvPr>
          <p:cNvSpPr/>
          <p:nvPr/>
        </p:nvSpPr>
        <p:spPr>
          <a:xfrm rot="18538800">
            <a:off x="4315098" y="438043"/>
            <a:ext cx="552993" cy="107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/>
              <a:t>autunno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1B427E6-0F2D-429A-AD14-7C3A31E24373}"/>
              </a:ext>
            </a:extLst>
          </p:cNvPr>
          <p:cNvSpPr/>
          <p:nvPr/>
        </p:nvSpPr>
        <p:spPr>
          <a:xfrm rot="2918544">
            <a:off x="5340899" y="4524002"/>
            <a:ext cx="552993" cy="107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/>
              <a:t>inverno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857F2ED-8463-46D0-9E98-300BDEF660AE}"/>
              </a:ext>
            </a:extLst>
          </p:cNvPr>
          <p:cNvSpPr/>
          <p:nvPr/>
        </p:nvSpPr>
        <p:spPr>
          <a:xfrm rot="2752997">
            <a:off x="5337666" y="3836871"/>
            <a:ext cx="627017" cy="107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/>
              <a:t>primavera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256D990-9A60-439B-BA7E-68EFA76E976A}"/>
              </a:ext>
            </a:extLst>
          </p:cNvPr>
          <p:cNvSpPr/>
          <p:nvPr/>
        </p:nvSpPr>
        <p:spPr>
          <a:xfrm rot="2854868">
            <a:off x="5468679" y="3243046"/>
            <a:ext cx="552993" cy="107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/>
              <a:t>estate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0E29E6C-9729-4EE5-8365-FB2652E80511}"/>
              </a:ext>
            </a:extLst>
          </p:cNvPr>
          <p:cNvSpPr/>
          <p:nvPr/>
        </p:nvSpPr>
        <p:spPr>
          <a:xfrm rot="2652309">
            <a:off x="5867530" y="3002506"/>
            <a:ext cx="552993" cy="107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/>
              <a:t>autunno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DADD79AB-4BB5-4B3B-8696-3A81C62080C2}"/>
              </a:ext>
            </a:extLst>
          </p:cNvPr>
          <p:cNvSpPr/>
          <p:nvPr/>
        </p:nvSpPr>
        <p:spPr>
          <a:xfrm rot="18669314">
            <a:off x="8277289" y="5961012"/>
            <a:ext cx="552993" cy="107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/>
              <a:t>estate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554FC8B-D5A8-4767-82C6-B371B659C27E}"/>
              </a:ext>
            </a:extLst>
          </p:cNvPr>
          <p:cNvSpPr/>
          <p:nvPr/>
        </p:nvSpPr>
        <p:spPr>
          <a:xfrm rot="18639488">
            <a:off x="8017662" y="5688004"/>
            <a:ext cx="627017" cy="107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/>
              <a:t>primavera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EA5CB4A1-2F93-4209-B493-00BDAAFF7490}"/>
              </a:ext>
            </a:extLst>
          </p:cNvPr>
          <p:cNvSpPr/>
          <p:nvPr/>
        </p:nvSpPr>
        <p:spPr>
          <a:xfrm rot="18805035">
            <a:off x="7580197" y="5438676"/>
            <a:ext cx="552993" cy="107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/>
              <a:t>inverno</a:t>
            </a:r>
          </a:p>
        </p:txBody>
      </p:sp>
    </p:spTree>
    <p:extLst>
      <p:ext uri="{BB962C8B-B14F-4D97-AF65-F5344CB8AC3E}">
        <p14:creationId xmlns:p14="http://schemas.microsoft.com/office/powerpoint/2010/main" val="777575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Fabris Silvia</dc:creator>
  <cp:lastModifiedBy>Pacelli Francesca</cp:lastModifiedBy>
  <cp:revision>2</cp:revision>
  <dcterms:created xsi:type="dcterms:W3CDTF">2025-03-05T15:15:32Z</dcterms:created>
  <dcterms:modified xsi:type="dcterms:W3CDTF">2025-03-20T14:12:46Z</dcterms:modified>
</cp:coreProperties>
</file>