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2" r:id="rId1"/>
  </p:sldMasterIdLst>
  <p:notesMasterIdLst>
    <p:notesMasterId r:id="rId31"/>
  </p:notesMasterIdLst>
  <p:handoutMasterIdLst>
    <p:handoutMasterId r:id="rId32"/>
  </p:handoutMasterIdLst>
  <p:sldIdLst>
    <p:sldId id="265" r:id="rId2"/>
    <p:sldId id="269" r:id="rId3"/>
    <p:sldId id="266" r:id="rId4"/>
    <p:sldId id="282" r:id="rId5"/>
    <p:sldId id="279" r:id="rId6"/>
    <p:sldId id="286" r:id="rId7"/>
    <p:sldId id="281" r:id="rId8"/>
    <p:sldId id="294" r:id="rId9"/>
    <p:sldId id="289" r:id="rId10"/>
    <p:sldId id="295" r:id="rId11"/>
    <p:sldId id="296" r:id="rId12"/>
    <p:sldId id="288" r:id="rId13"/>
    <p:sldId id="271" r:id="rId14"/>
    <p:sldId id="284" r:id="rId15"/>
    <p:sldId id="283" r:id="rId16"/>
    <p:sldId id="267" r:id="rId17"/>
    <p:sldId id="297" r:id="rId18"/>
    <p:sldId id="272" r:id="rId19"/>
    <p:sldId id="273" r:id="rId20"/>
    <p:sldId id="274" r:id="rId21"/>
    <p:sldId id="275" r:id="rId22"/>
    <p:sldId id="322" r:id="rId23"/>
    <p:sldId id="285" r:id="rId24"/>
    <p:sldId id="298" r:id="rId25"/>
    <p:sldId id="311" r:id="rId26"/>
    <p:sldId id="321" r:id="rId27"/>
    <p:sldId id="320" r:id="rId28"/>
    <p:sldId id="293" r:id="rId29"/>
    <p:sldId id="278" r:id="rId30"/>
  </p:sldIdLst>
  <p:sldSz cx="9144000" cy="6858000" type="screen4x3"/>
  <p:notesSz cx="9928225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0371B0"/>
    <a:srgbClr val="7676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CDDF57-687D-46BA-A005-6E71307CA1FC}" v="5539" dt="2025-07-09T18:04:43.7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FD4443E-F989-4FC4-A0C8-D5A2AF1F390B}" styleName="Stile scuro 1 - Colore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Stile scuro 1 - Colore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Stile medio 4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Stile scuro 1 - Color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1330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li Piccolomini Luisa" userId="S::luisa.lolipiccolomini@regione.emilia-romagna.it::6ce72e1f-5743-4d84-8811-e7557728e1f9" providerId="AD" clId="Web-{D5268099-A1AB-80BA-2EB0-E99C8CBB2EF0}"/>
    <pc:docChg chg="addSld modSld">
      <pc:chgData name="Loli Piccolomini Luisa" userId="S::luisa.lolipiccolomini@regione.emilia-romagna.it::6ce72e1f-5743-4d84-8811-e7557728e1f9" providerId="AD" clId="Web-{D5268099-A1AB-80BA-2EB0-E99C8CBB2EF0}" dt="2025-07-07T16:40:01.415" v="41" actId="20577"/>
      <pc:docMkLst>
        <pc:docMk/>
      </pc:docMkLst>
      <pc:sldChg chg="modSp">
        <pc:chgData name="Loli Piccolomini Luisa" userId="S::luisa.lolipiccolomini@regione.emilia-romagna.it::6ce72e1f-5743-4d84-8811-e7557728e1f9" providerId="AD" clId="Web-{D5268099-A1AB-80BA-2EB0-E99C8CBB2EF0}" dt="2025-07-07T16:39:52.697" v="29" actId="20577"/>
        <pc:sldMkLst>
          <pc:docMk/>
          <pc:sldMk cId="0" sldId="266"/>
        </pc:sldMkLst>
        <pc:spChg chg="mod">
          <ac:chgData name="Loli Piccolomini Luisa" userId="S::luisa.lolipiccolomini@regione.emilia-romagna.it::6ce72e1f-5743-4d84-8811-e7557728e1f9" providerId="AD" clId="Web-{D5268099-A1AB-80BA-2EB0-E99C8CBB2EF0}" dt="2025-07-07T16:38:46.804" v="8" actId="20577"/>
          <ac:spMkLst>
            <pc:docMk/>
            <pc:sldMk cId="0" sldId="266"/>
            <ac:spMk id="4" creationId="{15120A00-CE6B-2C6A-2018-40854DBD9B3C}"/>
          </ac:spMkLst>
        </pc:spChg>
        <pc:spChg chg="mod">
          <ac:chgData name="Loli Piccolomini Luisa" userId="S::luisa.lolipiccolomini@regione.emilia-romagna.it::6ce72e1f-5743-4d84-8811-e7557728e1f9" providerId="AD" clId="Web-{D5268099-A1AB-80BA-2EB0-E99C8CBB2EF0}" dt="2025-07-07T16:39:52.697" v="29" actId="20577"/>
          <ac:spMkLst>
            <pc:docMk/>
            <pc:sldMk cId="0" sldId="266"/>
            <ac:spMk id="7" creationId="{76AE71D2-0C17-1FAE-DFB9-E3307D3782C4}"/>
          </ac:spMkLst>
        </pc:spChg>
      </pc:sldChg>
      <pc:sldChg chg="modSp add replId">
        <pc:chgData name="Loli Piccolomini Luisa" userId="S::luisa.lolipiccolomini@regione.emilia-romagna.it::6ce72e1f-5743-4d84-8811-e7557728e1f9" providerId="AD" clId="Web-{D5268099-A1AB-80BA-2EB0-E99C8CBB2EF0}" dt="2025-07-07T16:40:01.415" v="41" actId="20577"/>
        <pc:sldMkLst>
          <pc:docMk/>
          <pc:sldMk cId="843550009" sldId="282"/>
        </pc:sldMkLst>
        <pc:spChg chg="mod">
          <ac:chgData name="Loli Piccolomini Luisa" userId="S::luisa.lolipiccolomini@regione.emilia-romagna.it::6ce72e1f-5743-4d84-8811-e7557728e1f9" providerId="AD" clId="Web-{D5268099-A1AB-80BA-2EB0-E99C8CBB2EF0}" dt="2025-07-07T16:39:39.774" v="11" actId="20577"/>
          <ac:spMkLst>
            <pc:docMk/>
            <pc:sldMk cId="843550009" sldId="282"/>
            <ac:spMk id="4" creationId="{70A27788-6A04-FEDE-4387-EEAF2F1C86D2}"/>
          </ac:spMkLst>
        </pc:spChg>
        <pc:spChg chg="mod">
          <ac:chgData name="Loli Piccolomini Luisa" userId="S::luisa.lolipiccolomini@regione.emilia-romagna.it::6ce72e1f-5743-4d84-8811-e7557728e1f9" providerId="AD" clId="Web-{D5268099-A1AB-80BA-2EB0-E99C8CBB2EF0}" dt="2025-07-07T16:40:01.415" v="41" actId="20577"/>
          <ac:spMkLst>
            <pc:docMk/>
            <pc:sldMk cId="843550009" sldId="282"/>
            <ac:spMk id="7" creationId="{A73AFBD5-8607-66A5-8C8F-605B2965F934}"/>
          </ac:spMkLst>
        </pc:spChg>
      </pc:sldChg>
    </pc:docChg>
  </pc:docChgLst>
  <pc:docChgLst>
    <pc:chgData name="Loli Piccolomini Luisa" userId="S::luisa.lolipiccolomini@regione.emilia-romagna.it::6ce72e1f-5743-4d84-8811-e7557728e1f9" providerId="AD" clId="Web-{4542D922-CD77-538F-DCEA-DC1FA146EDEB}"/>
    <pc:docChg chg="modSld">
      <pc:chgData name="Loli Piccolomini Luisa" userId="S::luisa.lolipiccolomini@regione.emilia-romagna.it::6ce72e1f-5743-4d84-8811-e7557728e1f9" providerId="AD" clId="Web-{4542D922-CD77-538F-DCEA-DC1FA146EDEB}" dt="2025-07-08T09:52:31.066" v="15" actId="20577"/>
      <pc:docMkLst>
        <pc:docMk/>
      </pc:docMkLst>
      <pc:sldChg chg="modSp">
        <pc:chgData name="Loli Piccolomini Luisa" userId="S::luisa.lolipiccolomini@regione.emilia-romagna.it::6ce72e1f-5743-4d84-8811-e7557728e1f9" providerId="AD" clId="Web-{4542D922-CD77-538F-DCEA-DC1FA146EDEB}" dt="2025-07-08T09:52:31.066" v="15" actId="20577"/>
        <pc:sldMkLst>
          <pc:docMk/>
          <pc:sldMk cId="2753948313" sldId="281"/>
        </pc:sldMkLst>
        <pc:spChg chg="mod">
          <ac:chgData name="Loli Piccolomini Luisa" userId="S::luisa.lolipiccolomini@regione.emilia-romagna.it::6ce72e1f-5743-4d84-8811-e7557728e1f9" providerId="AD" clId="Web-{4542D922-CD77-538F-DCEA-DC1FA146EDEB}" dt="2025-07-08T09:52:31.066" v="15" actId="20577"/>
          <ac:spMkLst>
            <pc:docMk/>
            <pc:sldMk cId="2753948313" sldId="281"/>
            <ac:spMk id="7" creationId="{C7F32329-BE82-D1AA-E3FB-D5D20CBAD066}"/>
          </ac:spMkLst>
        </pc:spChg>
      </pc:sldChg>
      <pc:sldChg chg="addSp modSp">
        <pc:chgData name="Loli Piccolomini Luisa" userId="S::luisa.lolipiccolomini@regione.emilia-romagna.it::6ce72e1f-5743-4d84-8811-e7557728e1f9" providerId="AD" clId="Web-{4542D922-CD77-538F-DCEA-DC1FA146EDEB}" dt="2025-07-08T09:52:05.206" v="12" actId="1076"/>
        <pc:sldMkLst>
          <pc:docMk/>
          <pc:sldMk cId="4262602623" sldId="286"/>
        </pc:sldMkLst>
        <pc:spChg chg="mod">
          <ac:chgData name="Loli Piccolomini Luisa" userId="S::luisa.lolipiccolomini@regione.emilia-romagna.it::6ce72e1f-5743-4d84-8811-e7557728e1f9" providerId="AD" clId="Web-{4542D922-CD77-538F-DCEA-DC1FA146EDEB}" dt="2025-07-08T09:52:05.206" v="12" actId="1076"/>
          <ac:spMkLst>
            <pc:docMk/>
            <pc:sldMk cId="4262602623" sldId="286"/>
            <ac:spMk id="4" creationId="{4951D8F7-A4C3-5222-D2D9-69FB0B5B277B}"/>
          </ac:spMkLst>
        </pc:spChg>
        <pc:picChg chg="add mod">
          <ac:chgData name="Loli Piccolomini Luisa" userId="S::luisa.lolipiccolomini@regione.emilia-romagna.it::6ce72e1f-5743-4d84-8811-e7557728e1f9" providerId="AD" clId="Web-{4542D922-CD77-538F-DCEA-DC1FA146EDEB}" dt="2025-07-08T09:51:59.299" v="11" actId="1076"/>
          <ac:picMkLst>
            <pc:docMk/>
            <pc:sldMk cId="4262602623" sldId="286"/>
            <ac:picMk id="2" creationId="{6204DBD1-90B6-48E9-6F1C-FE595355A28C}"/>
          </ac:picMkLst>
        </pc:picChg>
      </pc:sldChg>
    </pc:docChg>
  </pc:docChgLst>
  <pc:docChgLst>
    <pc:chgData name="Liverani Cristina" userId="54b3f499-0b5b-4651-9d2a-ba04b1781b96" providerId="ADAL" clId="{98CDDF57-687D-46BA-A005-6E71307CA1FC}"/>
    <pc:docChg chg="undo custSel addSld delSld modSld sldOrd">
      <pc:chgData name="Liverani Cristina" userId="54b3f499-0b5b-4651-9d2a-ba04b1781b96" providerId="ADAL" clId="{98CDDF57-687D-46BA-A005-6E71307CA1FC}" dt="2025-07-09T18:05:31.667" v="7380" actId="20577"/>
      <pc:docMkLst>
        <pc:docMk/>
      </pc:docMkLst>
      <pc:sldChg chg="delSp modSp mod">
        <pc:chgData name="Liverani Cristina" userId="54b3f499-0b5b-4651-9d2a-ba04b1781b96" providerId="ADAL" clId="{98CDDF57-687D-46BA-A005-6E71307CA1FC}" dt="2025-07-08T12:32:08.322" v="7310" actId="20577"/>
        <pc:sldMkLst>
          <pc:docMk/>
          <pc:sldMk cId="0" sldId="265"/>
        </pc:sldMkLst>
        <pc:spChg chg="mod">
          <ac:chgData name="Liverani Cristina" userId="54b3f499-0b5b-4651-9d2a-ba04b1781b96" providerId="ADAL" clId="{98CDDF57-687D-46BA-A005-6E71307CA1FC}" dt="2025-07-08T12:32:08.322" v="7310" actId="20577"/>
          <ac:spMkLst>
            <pc:docMk/>
            <pc:sldMk cId="0" sldId="265"/>
            <ac:spMk id="10244" creationId="{CE6000FC-EE36-C3BA-0249-EF9B121BDC64}"/>
          </ac:spMkLst>
        </pc:spChg>
        <pc:picChg chg="del">
          <ac:chgData name="Liverani Cristina" userId="54b3f499-0b5b-4651-9d2a-ba04b1781b96" providerId="ADAL" clId="{98CDDF57-687D-46BA-A005-6E71307CA1FC}" dt="2025-07-08T12:24:34.012" v="7256" actId="478"/>
          <ac:picMkLst>
            <pc:docMk/>
            <pc:sldMk cId="0" sldId="265"/>
            <ac:picMk id="7" creationId="{B1F4C74E-E79D-AA51-AD47-A17C14AB5814}"/>
          </ac:picMkLst>
        </pc:picChg>
      </pc:sldChg>
      <pc:sldChg chg="addSp delSp modSp mod setBg">
        <pc:chgData name="Liverani Cristina" userId="54b3f499-0b5b-4651-9d2a-ba04b1781b96" providerId="ADAL" clId="{98CDDF57-687D-46BA-A005-6E71307CA1FC}" dt="2025-07-08T12:24:38.037" v="7258" actId="478"/>
        <pc:sldMkLst>
          <pc:docMk/>
          <pc:sldMk cId="0" sldId="266"/>
        </pc:sldMkLst>
        <pc:spChg chg="mod ord">
          <ac:chgData name="Liverani Cristina" userId="54b3f499-0b5b-4651-9d2a-ba04b1781b96" providerId="ADAL" clId="{98CDDF57-687D-46BA-A005-6E71307CA1FC}" dt="2025-07-08T08:34:15.507" v="876" actId="113"/>
          <ac:spMkLst>
            <pc:docMk/>
            <pc:sldMk cId="0" sldId="266"/>
            <ac:spMk id="4" creationId="{15120A00-CE6B-2C6A-2018-40854DBD9B3C}"/>
          </ac:spMkLst>
        </pc:spChg>
        <pc:spChg chg="mod">
          <ac:chgData name="Liverani Cristina" userId="54b3f499-0b5b-4651-9d2a-ba04b1781b96" providerId="ADAL" clId="{98CDDF57-687D-46BA-A005-6E71307CA1FC}" dt="2025-07-08T07:48:46.178" v="194" actId="14100"/>
          <ac:spMkLst>
            <pc:docMk/>
            <pc:sldMk cId="0" sldId="266"/>
            <ac:spMk id="7" creationId="{76AE71D2-0C17-1FAE-DFB9-E3307D3782C4}"/>
          </ac:spMkLst>
        </pc:spChg>
        <pc:spChg chg="add">
          <ac:chgData name="Liverani Cristina" userId="54b3f499-0b5b-4651-9d2a-ba04b1781b96" providerId="ADAL" clId="{98CDDF57-687D-46BA-A005-6E71307CA1FC}" dt="2025-07-08T07:46:48.761" v="166" actId="26606"/>
          <ac:spMkLst>
            <pc:docMk/>
            <pc:sldMk cId="0" sldId="266"/>
            <ac:spMk id="12300" creationId="{1AD4E35D-A118-48D3-A2D3-3CEE5A0C74D4}"/>
          </ac:spMkLst>
        </pc:spChg>
        <pc:spChg chg="add">
          <ac:chgData name="Liverani Cristina" userId="54b3f499-0b5b-4651-9d2a-ba04b1781b96" providerId="ADAL" clId="{98CDDF57-687D-46BA-A005-6E71307CA1FC}" dt="2025-07-08T07:46:48.761" v="166" actId="26606"/>
          <ac:spMkLst>
            <pc:docMk/>
            <pc:sldMk cId="0" sldId="266"/>
            <ac:spMk id="12304" creationId="{30F84B10-5D81-46AE-920D-E07497CDB185}"/>
          </ac:spMkLst>
        </pc:spChg>
        <pc:spChg chg="add">
          <ac:chgData name="Liverani Cristina" userId="54b3f499-0b5b-4651-9d2a-ba04b1781b96" providerId="ADAL" clId="{98CDDF57-687D-46BA-A005-6E71307CA1FC}" dt="2025-07-08T07:46:48.761" v="166" actId="26606"/>
          <ac:spMkLst>
            <pc:docMk/>
            <pc:sldMk cId="0" sldId="266"/>
            <ac:spMk id="12306" creationId="{F68DC746-DF72-4A62-B759-31153101614D}"/>
          </ac:spMkLst>
        </pc:spChg>
        <pc:picChg chg="add mod">
          <ac:chgData name="Liverani Cristina" userId="54b3f499-0b5b-4651-9d2a-ba04b1781b96" providerId="ADAL" clId="{98CDDF57-687D-46BA-A005-6E71307CA1FC}" dt="2025-07-08T07:47:07.648" v="174" actId="1076"/>
          <ac:picMkLst>
            <pc:docMk/>
            <pc:sldMk cId="0" sldId="266"/>
            <ac:picMk id="3" creationId="{26375293-3FBD-C3AB-DF78-A5BFF1C16084}"/>
          </ac:picMkLst>
        </pc:picChg>
        <pc:picChg chg="del ord">
          <ac:chgData name="Liverani Cristina" userId="54b3f499-0b5b-4651-9d2a-ba04b1781b96" providerId="ADAL" clId="{98CDDF57-687D-46BA-A005-6E71307CA1FC}" dt="2025-07-08T12:24:38.037" v="7258" actId="478"/>
          <ac:picMkLst>
            <pc:docMk/>
            <pc:sldMk cId="0" sldId="266"/>
            <ac:picMk id="9" creationId="{B8D725FD-13B4-5FD0-822D-6FD350232679}"/>
          </ac:picMkLst>
        </pc:picChg>
        <pc:picChg chg="mod">
          <ac:chgData name="Liverani Cristina" userId="54b3f499-0b5b-4651-9d2a-ba04b1781b96" providerId="ADAL" clId="{98CDDF57-687D-46BA-A005-6E71307CA1FC}" dt="2025-07-08T07:47:01.477" v="172" actId="1076"/>
          <ac:picMkLst>
            <pc:docMk/>
            <pc:sldMk cId="0" sldId="266"/>
            <ac:picMk id="12295" creationId="{9E824403-93E0-77FA-2519-05D6AC7A10A0}"/>
          </ac:picMkLst>
        </pc:picChg>
        <pc:cxnChg chg="add">
          <ac:chgData name="Liverani Cristina" userId="54b3f499-0b5b-4651-9d2a-ba04b1781b96" providerId="ADAL" clId="{98CDDF57-687D-46BA-A005-6E71307CA1FC}" dt="2025-07-08T07:46:48.761" v="166" actId="26606"/>
          <ac:cxnSpMkLst>
            <pc:docMk/>
            <pc:sldMk cId="0" sldId="266"/>
            <ac:cxnSpMk id="12302" creationId="{8A1FC8F0-6475-4788-9B10-7CF183FC516F}"/>
          </ac:cxnSpMkLst>
        </pc:cxnChg>
      </pc:sldChg>
      <pc:sldChg chg="addSp delSp modSp mod ord">
        <pc:chgData name="Liverani Cristina" userId="54b3f499-0b5b-4651-9d2a-ba04b1781b96" providerId="ADAL" clId="{98CDDF57-687D-46BA-A005-6E71307CA1FC}" dt="2025-07-08T12:25:28.301" v="7273" actId="478"/>
        <pc:sldMkLst>
          <pc:docMk/>
          <pc:sldMk cId="3001782348" sldId="267"/>
        </pc:sldMkLst>
        <pc:spChg chg="add mod">
          <ac:chgData name="Liverani Cristina" userId="54b3f499-0b5b-4651-9d2a-ba04b1781b96" providerId="ADAL" clId="{98CDDF57-687D-46BA-A005-6E71307CA1FC}" dt="2025-07-08T09:46:37.097" v="2474" actId="20577"/>
          <ac:spMkLst>
            <pc:docMk/>
            <pc:sldMk cId="3001782348" sldId="267"/>
            <ac:spMk id="2" creationId="{67B9BE7F-4EE1-1E44-D7A9-CA29A45A7640}"/>
          </ac:spMkLst>
        </pc:spChg>
        <pc:picChg chg="del">
          <ac:chgData name="Liverani Cristina" userId="54b3f499-0b5b-4651-9d2a-ba04b1781b96" providerId="ADAL" clId="{98CDDF57-687D-46BA-A005-6E71307CA1FC}" dt="2025-07-08T12:25:28.301" v="7273" actId="478"/>
          <ac:picMkLst>
            <pc:docMk/>
            <pc:sldMk cId="3001782348" sldId="267"/>
            <ac:picMk id="9" creationId="{05B128BE-E128-1E02-F74A-94BC18C12CAA}"/>
          </ac:picMkLst>
        </pc:picChg>
      </pc:sldChg>
      <pc:sldChg chg="delSp modSp mod">
        <pc:chgData name="Liverani Cristina" userId="54b3f499-0b5b-4651-9d2a-ba04b1781b96" providerId="ADAL" clId="{98CDDF57-687D-46BA-A005-6E71307CA1FC}" dt="2025-07-08T12:24:49.933" v="7262" actId="478"/>
        <pc:sldMkLst>
          <pc:docMk/>
          <pc:sldMk cId="349097978" sldId="268"/>
        </pc:sldMkLst>
        <pc:spChg chg="mod">
          <ac:chgData name="Liverani Cristina" userId="54b3f499-0b5b-4651-9d2a-ba04b1781b96" providerId="ADAL" clId="{98CDDF57-687D-46BA-A005-6E71307CA1FC}" dt="2025-07-08T08:57:11.491" v="1444" actId="20577"/>
          <ac:spMkLst>
            <pc:docMk/>
            <pc:sldMk cId="349097978" sldId="268"/>
            <ac:spMk id="4" creationId="{5D992232-54E5-4860-52C1-41618CE32F29}"/>
          </ac:spMkLst>
        </pc:spChg>
        <pc:picChg chg="del">
          <ac:chgData name="Liverani Cristina" userId="54b3f499-0b5b-4651-9d2a-ba04b1781b96" providerId="ADAL" clId="{98CDDF57-687D-46BA-A005-6E71307CA1FC}" dt="2025-07-08T12:24:49.933" v="7262" actId="478"/>
          <ac:picMkLst>
            <pc:docMk/>
            <pc:sldMk cId="349097978" sldId="268"/>
            <ac:picMk id="9" creationId="{CB4B6D08-A996-5985-BB05-13D1657E0B4E}"/>
          </ac:picMkLst>
        </pc:picChg>
      </pc:sldChg>
      <pc:sldChg chg="delSp modSp mod ord">
        <pc:chgData name="Liverani Cristina" userId="54b3f499-0b5b-4651-9d2a-ba04b1781b96" providerId="ADAL" clId="{98CDDF57-687D-46BA-A005-6E71307CA1FC}" dt="2025-07-08T12:40:39.761" v="7361" actId="20577"/>
        <pc:sldMkLst>
          <pc:docMk/>
          <pc:sldMk cId="97613734" sldId="269"/>
        </pc:sldMkLst>
        <pc:spChg chg="mod">
          <ac:chgData name="Liverani Cristina" userId="54b3f499-0b5b-4651-9d2a-ba04b1781b96" providerId="ADAL" clId="{98CDDF57-687D-46BA-A005-6E71307CA1FC}" dt="2025-07-08T12:40:39.761" v="7361" actId="20577"/>
          <ac:spMkLst>
            <pc:docMk/>
            <pc:sldMk cId="97613734" sldId="269"/>
            <ac:spMk id="4" creationId="{DF841297-A7F1-04DF-4A14-2C1334E2C1A2}"/>
          </ac:spMkLst>
        </pc:spChg>
        <pc:picChg chg="del">
          <ac:chgData name="Liverani Cristina" userId="54b3f499-0b5b-4651-9d2a-ba04b1781b96" providerId="ADAL" clId="{98CDDF57-687D-46BA-A005-6E71307CA1FC}" dt="2025-07-08T12:24:36.116" v="7257" actId="478"/>
          <ac:picMkLst>
            <pc:docMk/>
            <pc:sldMk cId="97613734" sldId="269"/>
            <ac:picMk id="9" creationId="{3374A78C-4527-D1B9-8707-482E89A432D6}"/>
          </ac:picMkLst>
        </pc:picChg>
      </pc:sldChg>
      <pc:sldChg chg="addSp delSp modSp del mod ord">
        <pc:chgData name="Liverani Cristina" userId="54b3f499-0b5b-4651-9d2a-ba04b1781b96" providerId="ADAL" clId="{98CDDF57-687D-46BA-A005-6E71307CA1FC}" dt="2025-07-08T12:35:13.773" v="7333" actId="2696"/>
        <pc:sldMkLst>
          <pc:docMk/>
          <pc:sldMk cId="340948059" sldId="270"/>
        </pc:sldMkLst>
        <pc:spChg chg="mod">
          <ac:chgData name="Liverani Cristina" userId="54b3f499-0b5b-4651-9d2a-ba04b1781b96" providerId="ADAL" clId="{98CDDF57-687D-46BA-A005-6E71307CA1FC}" dt="2025-07-08T08:52:35.217" v="1183" actId="20577"/>
          <ac:spMkLst>
            <pc:docMk/>
            <pc:sldMk cId="340948059" sldId="270"/>
            <ac:spMk id="4" creationId="{5C0EA18D-1EBF-55AA-4ABC-D7D01261E3F4}"/>
          </ac:spMkLst>
        </pc:spChg>
        <pc:spChg chg="add del">
          <ac:chgData name="Liverani Cristina" userId="54b3f499-0b5b-4651-9d2a-ba04b1781b96" providerId="ADAL" clId="{98CDDF57-687D-46BA-A005-6E71307CA1FC}" dt="2025-07-08T08:52:36.244" v="1184" actId="478"/>
          <ac:spMkLst>
            <pc:docMk/>
            <pc:sldMk cId="340948059" sldId="270"/>
            <ac:spMk id="5" creationId="{54D8470D-1532-3B5C-2FF3-2190564ED750}"/>
          </ac:spMkLst>
        </pc:spChg>
        <pc:picChg chg="add del mod">
          <ac:chgData name="Liverani Cristina" userId="54b3f499-0b5b-4651-9d2a-ba04b1781b96" providerId="ADAL" clId="{98CDDF57-687D-46BA-A005-6E71307CA1FC}" dt="2025-07-08T08:52:33.365" v="1182" actId="478"/>
          <ac:picMkLst>
            <pc:docMk/>
            <pc:sldMk cId="340948059" sldId="270"/>
            <ac:picMk id="3" creationId="{93C2EDE7-6685-9112-0AE1-F81B2B0C0B3B}"/>
          </ac:picMkLst>
        </pc:picChg>
        <pc:picChg chg="del">
          <ac:chgData name="Liverani Cristina" userId="54b3f499-0b5b-4651-9d2a-ba04b1781b96" providerId="ADAL" clId="{98CDDF57-687D-46BA-A005-6E71307CA1FC}" dt="2025-07-08T12:24:43.613" v="7260" actId="478"/>
          <ac:picMkLst>
            <pc:docMk/>
            <pc:sldMk cId="340948059" sldId="270"/>
            <ac:picMk id="9" creationId="{D5573CC9-251D-8729-E661-2007AB5C78BE}"/>
          </ac:picMkLst>
        </pc:picChg>
      </pc:sldChg>
      <pc:sldChg chg="delSp modSp mod ord">
        <pc:chgData name="Liverani Cristina" userId="54b3f499-0b5b-4651-9d2a-ba04b1781b96" providerId="ADAL" clId="{98CDDF57-687D-46BA-A005-6E71307CA1FC}" dt="2025-07-09T18:04:43.775" v="7362" actId="20578"/>
        <pc:sldMkLst>
          <pc:docMk/>
          <pc:sldMk cId="1609553480" sldId="271"/>
        </pc:sldMkLst>
        <pc:spChg chg="mod">
          <ac:chgData name="Liverani Cristina" userId="54b3f499-0b5b-4651-9d2a-ba04b1781b96" providerId="ADAL" clId="{98CDDF57-687D-46BA-A005-6E71307CA1FC}" dt="2025-07-09T18:04:43.775" v="7362" actId="20578"/>
          <ac:spMkLst>
            <pc:docMk/>
            <pc:sldMk cId="1609553480" sldId="271"/>
            <ac:spMk id="4" creationId="{1EFBF0D7-7F31-4C2A-386A-290E76368781}"/>
          </ac:spMkLst>
        </pc:spChg>
        <pc:picChg chg="del">
          <ac:chgData name="Liverani Cristina" userId="54b3f499-0b5b-4651-9d2a-ba04b1781b96" providerId="ADAL" clId="{98CDDF57-687D-46BA-A005-6E71307CA1FC}" dt="2025-07-08T12:25:16.259" v="7270" actId="478"/>
          <ac:picMkLst>
            <pc:docMk/>
            <pc:sldMk cId="1609553480" sldId="271"/>
            <ac:picMk id="9" creationId="{4A6A1E2C-06B0-FAC6-BB88-CD977D8301C4}"/>
          </ac:picMkLst>
        </pc:picChg>
      </pc:sldChg>
      <pc:sldChg chg="delSp modSp mod">
        <pc:chgData name="Liverani Cristina" userId="54b3f499-0b5b-4651-9d2a-ba04b1781b96" providerId="ADAL" clId="{98CDDF57-687D-46BA-A005-6E71307CA1FC}" dt="2025-07-08T12:25:40.243" v="7275" actId="478"/>
        <pc:sldMkLst>
          <pc:docMk/>
          <pc:sldMk cId="197224994" sldId="272"/>
        </pc:sldMkLst>
        <pc:spChg chg="mod">
          <ac:chgData name="Liverani Cristina" userId="54b3f499-0b5b-4651-9d2a-ba04b1781b96" providerId="ADAL" clId="{98CDDF57-687D-46BA-A005-6E71307CA1FC}" dt="2025-07-08T10:17:11.317" v="3251" actId="20577"/>
          <ac:spMkLst>
            <pc:docMk/>
            <pc:sldMk cId="197224994" sldId="272"/>
            <ac:spMk id="4" creationId="{32E08397-4630-3CDD-B1D7-A1E5B588E6D2}"/>
          </ac:spMkLst>
        </pc:spChg>
        <pc:spChg chg="mod">
          <ac:chgData name="Liverani Cristina" userId="54b3f499-0b5b-4651-9d2a-ba04b1781b96" providerId="ADAL" clId="{98CDDF57-687D-46BA-A005-6E71307CA1FC}" dt="2025-07-08T12:25:38.710" v="7274" actId="6549"/>
          <ac:spMkLst>
            <pc:docMk/>
            <pc:sldMk cId="197224994" sldId="272"/>
            <ac:spMk id="7" creationId="{D6FD257D-C27A-6DD2-2E38-F6520A619FD4}"/>
          </ac:spMkLst>
        </pc:spChg>
        <pc:picChg chg="del">
          <ac:chgData name="Liverani Cristina" userId="54b3f499-0b5b-4651-9d2a-ba04b1781b96" providerId="ADAL" clId="{98CDDF57-687D-46BA-A005-6E71307CA1FC}" dt="2025-07-08T12:25:40.243" v="7275" actId="478"/>
          <ac:picMkLst>
            <pc:docMk/>
            <pc:sldMk cId="197224994" sldId="272"/>
            <ac:picMk id="9" creationId="{81282618-2701-9202-C7D6-20821A82B73A}"/>
          </ac:picMkLst>
        </pc:picChg>
      </pc:sldChg>
      <pc:sldChg chg="delSp modSp mod">
        <pc:chgData name="Liverani Cristina" userId="54b3f499-0b5b-4651-9d2a-ba04b1781b96" providerId="ADAL" clId="{98CDDF57-687D-46BA-A005-6E71307CA1FC}" dt="2025-07-08T12:25:44.188" v="7276" actId="478"/>
        <pc:sldMkLst>
          <pc:docMk/>
          <pc:sldMk cId="804599754" sldId="273"/>
        </pc:sldMkLst>
        <pc:spChg chg="mod">
          <ac:chgData name="Liverani Cristina" userId="54b3f499-0b5b-4651-9d2a-ba04b1781b96" providerId="ADAL" clId="{98CDDF57-687D-46BA-A005-6E71307CA1FC}" dt="2025-07-08T10:06:22.088" v="3087" actId="113"/>
          <ac:spMkLst>
            <pc:docMk/>
            <pc:sldMk cId="804599754" sldId="273"/>
            <ac:spMk id="7" creationId="{297B3B00-90B2-ABE5-8167-A3252A6E16C5}"/>
          </ac:spMkLst>
        </pc:spChg>
        <pc:picChg chg="del">
          <ac:chgData name="Liverani Cristina" userId="54b3f499-0b5b-4651-9d2a-ba04b1781b96" providerId="ADAL" clId="{98CDDF57-687D-46BA-A005-6E71307CA1FC}" dt="2025-07-08T12:25:44.188" v="7276" actId="478"/>
          <ac:picMkLst>
            <pc:docMk/>
            <pc:sldMk cId="804599754" sldId="273"/>
            <ac:picMk id="9" creationId="{BBB375F9-6AA7-E9F8-2825-DD56B28C0B59}"/>
          </ac:picMkLst>
        </pc:picChg>
      </pc:sldChg>
      <pc:sldChg chg="addSp delSp modSp mod ord">
        <pc:chgData name="Liverani Cristina" userId="54b3f499-0b5b-4651-9d2a-ba04b1781b96" providerId="ADAL" clId="{98CDDF57-687D-46BA-A005-6E71307CA1FC}" dt="2025-07-08T12:25:46.947" v="7277" actId="478"/>
        <pc:sldMkLst>
          <pc:docMk/>
          <pc:sldMk cId="325887601" sldId="274"/>
        </pc:sldMkLst>
        <pc:spChg chg="add mod">
          <ac:chgData name="Liverani Cristina" userId="54b3f499-0b5b-4651-9d2a-ba04b1781b96" providerId="ADAL" clId="{98CDDF57-687D-46BA-A005-6E71307CA1FC}" dt="2025-07-08T12:23:51.539" v="7253" actId="12"/>
          <ac:spMkLst>
            <pc:docMk/>
            <pc:sldMk cId="325887601" sldId="274"/>
            <ac:spMk id="2" creationId="{F529EBEB-0686-CD20-F3B5-D8E171199D34}"/>
          </ac:spMkLst>
        </pc:spChg>
        <pc:spChg chg="mod">
          <ac:chgData name="Liverani Cristina" userId="54b3f499-0b5b-4651-9d2a-ba04b1781b96" providerId="ADAL" clId="{98CDDF57-687D-46BA-A005-6E71307CA1FC}" dt="2025-07-08T12:13:02.140" v="7181" actId="20577"/>
          <ac:spMkLst>
            <pc:docMk/>
            <pc:sldMk cId="325887601" sldId="274"/>
            <ac:spMk id="7" creationId="{6F1F4393-1B7C-582D-4917-60EE844E7648}"/>
          </ac:spMkLst>
        </pc:spChg>
        <pc:picChg chg="del">
          <ac:chgData name="Liverani Cristina" userId="54b3f499-0b5b-4651-9d2a-ba04b1781b96" providerId="ADAL" clId="{98CDDF57-687D-46BA-A005-6E71307CA1FC}" dt="2025-07-08T12:25:46.947" v="7277" actId="478"/>
          <ac:picMkLst>
            <pc:docMk/>
            <pc:sldMk cId="325887601" sldId="274"/>
            <ac:picMk id="9" creationId="{7AC0A1A1-74EE-94BC-823C-20BCB1CB3EC4}"/>
          </ac:picMkLst>
        </pc:picChg>
      </pc:sldChg>
      <pc:sldChg chg="addSp delSp modSp mod ord">
        <pc:chgData name="Liverani Cristina" userId="54b3f499-0b5b-4651-9d2a-ba04b1781b96" providerId="ADAL" clId="{98CDDF57-687D-46BA-A005-6E71307CA1FC}" dt="2025-07-08T12:39:28.751" v="7357" actId="255"/>
        <pc:sldMkLst>
          <pc:docMk/>
          <pc:sldMk cId="729957592" sldId="275"/>
        </pc:sldMkLst>
        <pc:spChg chg="add del mod">
          <ac:chgData name="Liverani Cristina" userId="54b3f499-0b5b-4651-9d2a-ba04b1781b96" providerId="ADAL" clId="{98CDDF57-687D-46BA-A005-6E71307CA1FC}" dt="2025-07-08T11:32:57.204" v="5171"/>
          <ac:spMkLst>
            <pc:docMk/>
            <pc:sldMk cId="729957592" sldId="275"/>
            <ac:spMk id="2" creationId="{E362753D-E319-3998-16E9-68755602ADFB}"/>
          </ac:spMkLst>
        </pc:spChg>
        <pc:spChg chg="add mod">
          <ac:chgData name="Liverani Cristina" userId="54b3f499-0b5b-4651-9d2a-ba04b1781b96" providerId="ADAL" clId="{98CDDF57-687D-46BA-A005-6E71307CA1FC}" dt="2025-07-08T12:39:28.751" v="7357" actId="255"/>
          <ac:spMkLst>
            <pc:docMk/>
            <pc:sldMk cId="729957592" sldId="275"/>
            <ac:spMk id="5" creationId="{6B762D9B-6622-D5E5-058E-550389150DC8}"/>
          </ac:spMkLst>
        </pc:spChg>
        <pc:spChg chg="mod">
          <ac:chgData name="Liverani Cristina" userId="54b3f499-0b5b-4651-9d2a-ba04b1781b96" providerId="ADAL" clId="{98CDDF57-687D-46BA-A005-6E71307CA1FC}" dt="2025-07-08T12:02:56.056" v="6766" actId="20577"/>
          <ac:spMkLst>
            <pc:docMk/>
            <pc:sldMk cId="729957592" sldId="275"/>
            <ac:spMk id="7" creationId="{096C571B-4A0B-4E97-855C-63068E281ECE}"/>
          </ac:spMkLst>
        </pc:spChg>
        <pc:picChg chg="del">
          <ac:chgData name="Liverani Cristina" userId="54b3f499-0b5b-4651-9d2a-ba04b1781b96" providerId="ADAL" clId="{98CDDF57-687D-46BA-A005-6E71307CA1FC}" dt="2025-07-08T12:25:49.331" v="7278" actId="478"/>
          <ac:picMkLst>
            <pc:docMk/>
            <pc:sldMk cId="729957592" sldId="275"/>
            <ac:picMk id="9" creationId="{C3BBB93A-D9CA-D354-48EE-F9F3B87EA365}"/>
          </ac:picMkLst>
        </pc:picChg>
      </pc:sldChg>
      <pc:sldChg chg="modSp mod ord">
        <pc:chgData name="Liverani Cristina" userId="54b3f499-0b5b-4651-9d2a-ba04b1781b96" providerId="ADAL" clId="{98CDDF57-687D-46BA-A005-6E71307CA1FC}" dt="2025-07-08T11:32:41.206" v="5166"/>
        <pc:sldMkLst>
          <pc:docMk/>
          <pc:sldMk cId="1461511164" sldId="276"/>
        </pc:sldMkLst>
        <pc:spChg chg="mod">
          <ac:chgData name="Liverani Cristina" userId="54b3f499-0b5b-4651-9d2a-ba04b1781b96" providerId="ADAL" clId="{98CDDF57-687D-46BA-A005-6E71307CA1FC}" dt="2025-07-08T10:07:22.103" v="3099" actId="14100"/>
          <ac:spMkLst>
            <pc:docMk/>
            <pc:sldMk cId="1461511164" sldId="276"/>
            <ac:spMk id="7" creationId="{0A9BB253-4E4A-EC7C-B8C8-39D97F4C09C9}"/>
          </ac:spMkLst>
        </pc:spChg>
      </pc:sldChg>
      <pc:sldChg chg="del">
        <pc:chgData name="Liverani Cristina" userId="54b3f499-0b5b-4651-9d2a-ba04b1781b96" providerId="ADAL" clId="{98CDDF57-687D-46BA-A005-6E71307CA1FC}" dt="2025-07-08T08:02:25.568" v="425" actId="2696"/>
        <pc:sldMkLst>
          <pc:docMk/>
          <pc:sldMk cId="3495094745" sldId="277"/>
        </pc:sldMkLst>
      </pc:sldChg>
      <pc:sldChg chg="addSp delSp modSp mod">
        <pc:chgData name="Liverani Cristina" userId="54b3f499-0b5b-4651-9d2a-ba04b1781b96" providerId="ADAL" clId="{98CDDF57-687D-46BA-A005-6E71307CA1FC}" dt="2025-07-08T12:26:02.475" v="7281" actId="478"/>
        <pc:sldMkLst>
          <pc:docMk/>
          <pc:sldMk cId="4057953369" sldId="278"/>
        </pc:sldMkLst>
        <pc:spChg chg="mod">
          <ac:chgData name="Liverani Cristina" userId="54b3f499-0b5b-4651-9d2a-ba04b1781b96" providerId="ADAL" clId="{98CDDF57-687D-46BA-A005-6E71307CA1FC}" dt="2025-07-08T08:30:05.301" v="788"/>
          <ac:spMkLst>
            <pc:docMk/>
            <pc:sldMk cId="4057953369" sldId="278"/>
            <ac:spMk id="4" creationId="{CCACBCA9-F704-5F82-C5F9-B7DDFFED4428}"/>
          </ac:spMkLst>
        </pc:spChg>
        <pc:spChg chg="mod">
          <ac:chgData name="Liverani Cristina" userId="54b3f499-0b5b-4651-9d2a-ba04b1781b96" providerId="ADAL" clId="{98CDDF57-687D-46BA-A005-6E71307CA1FC}" dt="2025-07-08T09:00:00.622" v="1504" actId="20577"/>
          <ac:spMkLst>
            <pc:docMk/>
            <pc:sldMk cId="4057953369" sldId="278"/>
            <ac:spMk id="7" creationId="{F20AF4B2-E517-D465-6F0C-2BE66BE55DF1}"/>
          </ac:spMkLst>
        </pc:spChg>
        <pc:picChg chg="add mod">
          <ac:chgData name="Liverani Cristina" userId="54b3f499-0b5b-4651-9d2a-ba04b1781b96" providerId="ADAL" clId="{98CDDF57-687D-46BA-A005-6E71307CA1FC}" dt="2025-07-08T09:00:14.763" v="1505" actId="14100"/>
          <ac:picMkLst>
            <pc:docMk/>
            <pc:sldMk cId="4057953369" sldId="278"/>
            <ac:picMk id="3" creationId="{342F99CC-C2F6-3CC0-D0E4-A783D0A2C8BA}"/>
          </ac:picMkLst>
        </pc:picChg>
        <pc:picChg chg="del">
          <ac:chgData name="Liverani Cristina" userId="54b3f499-0b5b-4651-9d2a-ba04b1781b96" providerId="ADAL" clId="{98CDDF57-687D-46BA-A005-6E71307CA1FC}" dt="2025-07-08T12:26:02.475" v="7281" actId="478"/>
          <ac:picMkLst>
            <pc:docMk/>
            <pc:sldMk cId="4057953369" sldId="278"/>
            <ac:picMk id="9" creationId="{EEC55D70-39AF-152A-A3A1-37B48299FC12}"/>
          </ac:picMkLst>
        </pc:picChg>
      </pc:sldChg>
      <pc:sldChg chg="addSp delSp modSp mod ord">
        <pc:chgData name="Liverani Cristina" userId="54b3f499-0b5b-4651-9d2a-ba04b1781b96" providerId="ADAL" clId="{98CDDF57-687D-46BA-A005-6E71307CA1FC}" dt="2025-07-08T12:24:46.012" v="7261" actId="478"/>
        <pc:sldMkLst>
          <pc:docMk/>
          <pc:sldMk cId="1643162819" sldId="279"/>
        </pc:sldMkLst>
        <pc:spChg chg="mod">
          <ac:chgData name="Liverani Cristina" userId="54b3f499-0b5b-4651-9d2a-ba04b1781b96" providerId="ADAL" clId="{98CDDF57-687D-46BA-A005-6E71307CA1FC}" dt="2025-07-08T08:55:06.981" v="1341" actId="207"/>
          <ac:spMkLst>
            <pc:docMk/>
            <pc:sldMk cId="1643162819" sldId="279"/>
            <ac:spMk id="4" creationId="{ACC5C2B0-3067-2D04-862C-5787E444D53A}"/>
          </ac:spMkLst>
        </pc:spChg>
        <pc:picChg chg="add del mod">
          <ac:chgData name="Liverani Cristina" userId="54b3f499-0b5b-4651-9d2a-ba04b1781b96" providerId="ADAL" clId="{98CDDF57-687D-46BA-A005-6E71307CA1FC}" dt="2025-07-08T08:17:25.301" v="612" actId="478"/>
          <ac:picMkLst>
            <pc:docMk/>
            <pc:sldMk cId="1643162819" sldId="279"/>
            <ac:picMk id="3" creationId="{84A9E6EB-302B-1A2F-592B-17A525464138}"/>
          </ac:picMkLst>
        </pc:picChg>
        <pc:picChg chg="add mod">
          <ac:chgData name="Liverani Cristina" userId="54b3f499-0b5b-4651-9d2a-ba04b1781b96" providerId="ADAL" clId="{98CDDF57-687D-46BA-A005-6E71307CA1FC}" dt="2025-07-08T08:39:14.346" v="937" actId="1076"/>
          <ac:picMkLst>
            <pc:docMk/>
            <pc:sldMk cId="1643162819" sldId="279"/>
            <ac:picMk id="6" creationId="{AD0EF682-48B1-90E8-0AB9-61281F33DCAB}"/>
          </ac:picMkLst>
        </pc:picChg>
        <pc:picChg chg="del">
          <ac:chgData name="Liverani Cristina" userId="54b3f499-0b5b-4651-9d2a-ba04b1781b96" providerId="ADAL" clId="{98CDDF57-687D-46BA-A005-6E71307CA1FC}" dt="2025-07-08T12:24:46.012" v="7261" actId="478"/>
          <ac:picMkLst>
            <pc:docMk/>
            <pc:sldMk cId="1643162819" sldId="279"/>
            <ac:picMk id="9" creationId="{E1674A23-2494-EBAB-7499-BBDD92DF1F0C}"/>
          </ac:picMkLst>
        </pc:picChg>
      </pc:sldChg>
      <pc:sldChg chg="del ord">
        <pc:chgData name="Liverani Cristina" userId="54b3f499-0b5b-4651-9d2a-ba04b1781b96" providerId="ADAL" clId="{98CDDF57-687D-46BA-A005-6E71307CA1FC}" dt="2025-07-08T08:27:18.912" v="736" actId="2696"/>
        <pc:sldMkLst>
          <pc:docMk/>
          <pc:sldMk cId="1110631218" sldId="280"/>
        </pc:sldMkLst>
      </pc:sldChg>
      <pc:sldChg chg="delSp modSp mod ord">
        <pc:chgData name="Liverani Cristina" userId="54b3f499-0b5b-4651-9d2a-ba04b1781b96" providerId="ADAL" clId="{98CDDF57-687D-46BA-A005-6E71307CA1FC}" dt="2025-07-08T12:37:01.848" v="7335" actId="27636"/>
        <pc:sldMkLst>
          <pc:docMk/>
          <pc:sldMk cId="2753948313" sldId="281"/>
        </pc:sldMkLst>
        <pc:spChg chg="mod">
          <ac:chgData name="Liverani Cristina" userId="54b3f499-0b5b-4651-9d2a-ba04b1781b96" providerId="ADAL" clId="{98CDDF57-687D-46BA-A005-6E71307CA1FC}" dt="2025-07-08T12:37:01.848" v="7335" actId="27636"/>
          <ac:spMkLst>
            <pc:docMk/>
            <pc:sldMk cId="2753948313" sldId="281"/>
            <ac:spMk id="3" creationId="{3A3CEC73-AAB7-EF68-F31F-BDBBE2BD578A}"/>
          </ac:spMkLst>
        </pc:spChg>
        <pc:picChg chg="del">
          <ac:chgData name="Liverani Cristina" userId="54b3f499-0b5b-4651-9d2a-ba04b1781b96" providerId="ADAL" clId="{98CDDF57-687D-46BA-A005-6E71307CA1FC}" dt="2025-07-08T12:24:55.619" v="7264" actId="478"/>
          <ac:picMkLst>
            <pc:docMk/>
            <pc:sldMk cId="2753948313" sldId="281"/>
            <ac:picMk id="9" creationId="{8138F5F2-0855-4EB4-F6A5-C7A6E97AEE97}"/>
          </ac:picMkLst>
        </pc:picChg>
      </pc:sldChg>
      <pc:sldChg chg="addSp delSp modSp mod setBg">
        <pc:chgData name="Liverani Cristina" userId="54b3f499-0b5b-4651-9d2a-ba04b1781b96" providerId="ADAL" clId="{98CDDF57-687D-46BA-A005-6E71307CA1FC}" dt="2025-07-08T12:24:41.124" v="7259" actId="478"/>
        <pc:sldMkLst>
          <pc:docMk/>
          <pc:sldMk cId="843550009" sldId="282"/>
        </pc:sldMkLst>
        <pc:spChg chg="mod ord">
          <ac:chgData name="Liverani Cristina" userId="54b3f499-0b5b-4651-9d2a-ba04b1781b96" providerId="ADAL" clId="{98CDDF57-687D-46BA-A005-6E71307CA1FC}" dt="2025-07-08T11:57:05.874" v="6558" actId="13926"/>
          <ac:spMkLst>
            <pc:docMk/>
            <pc:sldMk cId="843550009" sldId="282"/>
            <ac:spMk id="4" creationId="{70A27788-6A04-FEDE-4387-EEAF2F1C86D2}"/>
          </ac:spMkLst>
        </pc:spChg>
        <pc:spChg chg="mod">
          <ac:chgData name="Liverani Cristina" userId="54b3f499-0b5b-4651-9d2a-ba04b1781b96" providerId="ADAL" clId="{98CDDF57-687D-46BA-A005-6E71307CA1FC}" dt="2025-07-08T07:56:03.420" v="372" actId="108"/>
          <ac:spMkLst>
            <pc:docMk/>
            <pc:sldMk cId="843550009" sldId="282"/>
            <ac:spMk id="7" creationId="{A73AFBD5-8607-66A5-8C8F-605B2965F934}"/>
          </ac:spMkLst>
        </pc:spChg>
        <pc:spChg chg="add">
          <ac:chgData name="Liverani Cristina" userId="54b3f499-0b5b-4651-9d2a-ba04b1781b96" providerId="ADAL" clId="{98CDDF57-687D-46BA-A005-6E71307CA1FC}" dt="2025-07-08T07:55:48.287" v="368" actId="26606"/>
          <ac:spMkLst>
            <pc:docMk/>
            <pc:sldMk cId="843550009" sldId="282"/>
            <ac:spMk id="12300" creationId="{1AD4E35D-A118-48D3-A2D3-3CEE5A0C74D4}"/>
          </ac:spMkLst>
        </pc:spChg>
        <pc:spChg chg="add">
          <ac:chgData name="Liverani Cristina" userId="54b3f499-0b5b-4651-9d2a-ba04b1781b96" providerId="ADAL" clId="{98CDDF57-687D-46BA-A005-6E71307CA1FC}" dt="2025-07-08T07:55:48.287" v="368" actId="26606"/>
          <ac:spMkLst>
            <pc:docMk/>
            <pc:sldMk cId="843550009" sldId="282"/>
            <ac:spMk id="12304" creationId="{30F84B10-5D81-46AE-920D-E07497CDB185}"/>
          </ac:spMkLst>
        </pc:spChg>
        <pc:spChg chg="add">
          <ac:chgData name="Liverani Cristina" userId="54b3f499-0b5b-4651-9d2a-ba04b1781b96" providerId="ADAL" clId="{98CDDF57-687D-46BA-A005-6E71307CA1FC}" dt="2025-07-08T07:55:48.287" v="368" actId="26606"/>
          <ac:spMkLst>
            <pc:docMk/>
            <pc:sldMk cId="843550009" sldId="282"/>
            <ac:spMk id="12306" creationId="{F68DC746-DF72-4A62-B759-31153101614D}"/>
          </ac:spMkLst>
        </pc:spChg>
        <pc:picChg chg="add mod">
          <ac:chgData name="Liverani Cristina" userId="54b3f499-0b5b-4651-9d2a-ba04b1781b96" providerId="ADAL" clId="{98CDDF57-687D-46BA-A005-6E71307CA1FC}" dt="2025-07-08T07:58:18.447" v="389" actId="14100"/>
          <ac:picMkLst>
            <pc:docMk/>
            <pc:sldMk cId="843550009" sldId="282"/>
            <ac:picMk id="3" creationId="{428D2F7C-D91C-EDEF-E5FF-232DED5F39C1}"/>
          </ac:picMkLst>
        </pc:picChg>
        <pc:picChg chg="del ord">
          <ac:chgData name="Liverani Cristina" userId="54b3f499-0b5b-4651-9d2a-ba04b1781b96" providerId="ADAL" clId="{98CDDF57-687D-46BA-A005-6E71307CA1FC}" dt="2025-07-08T12:24:41.124" v="7259" actId="478"/>
          <ac:picMkLst>
            <pc:docMk/>
            <pc:sldMk cId="843550009" sldId="282"/>
            <ac:picMk id="9" creationId="{5E5E961C-AB67-92FD-C118-9FA7ACFB7433}"/>
          </ac:picMkLst>
        </pc:picChg>
        <pc:picChg chg="mod">
          <ac:chgData name="Liverani Cristina" userId="54b3f499-0b5b-4651-9d2a-ba04b1781b96" providerId="ADAL" clId="{98CDDF57-687D-46BA-A005-6E71307CA1FC}" dt="2025-07-08T07:55:53.818" v="371" actId="1076"/>
          <ac:picMkLst>
            <pc:docMk/>
            <pc:sldMk cId="843550009" sldId="282"/>
            <ac:picMk id="12295" creationId="{FE1B40DA-BA5B-43E0-E255-12722926D3C3}"/>
          </ac:picMkLst>
        </pc:picChg>
        <pc:cxnChg chg="add">
          <ac:chgData name="Liverani Cristina" userId="54b3f499-0b5b-4651-9d2a-ba04b1781b96" providerId="ADAL" clId="{98CDDF57-687D-46BA-A005-6E71307CA1FC}" dt="2025-07-08T07:55:48.287" v="368" actId="26606"/>
          <ac:cxnSpMkLst>
            <pc:docMk/>
            <pc:sldMk cId="843550009" sldId="282"/>
            <ac:cxnSpMk id="12302" creationId="{8A1FC8F0-6475-4788-9B10-7CF183FC516F}"/>
          </ac:cxnSpMkLst>
        </pc:cxnChg>
      </pc:sldChg>
      <pc:sldChg chg="addSp delSp modSp add mod ord">
        <pc:chgData name="Liverani Cristina" userId="54b3f499-0b5b-4651-9d2a-ba04b1781b96" providerId="ADAL" clId="{98CDDF57-687D-46BA-A005-6E71307CA1FC}" dt="2025-07-08T12:25:25.803" v="7272" actId="478"/>
        <pc:sldMkLst>
          <pc:docMk/>
          <pc:sldMk cId="2756511567" sldId="283"/>
        </pc:sldMkLst>
        <pc:spChg chg="mod">
          <ac:chgData name="Liverani Cristina" userId="54b3f499-0b5b-4651-9d2a-ba04b1781b96" providerId="ADAL" clId="{98CDDF57-687D-46BA-A005-6E71307CA1FC}" dt="2025-07-08T08:52:50.819" v="1187" actId="27636"/>
          <ac:spMkLst>
            <pc:docMk/>
            <pc:sldMk cId="2756511567" sldId="283"/>
            <ac:spMk id="4" creationId="{07991E6F-ED0F-37DC-E718-852C7B6B27E0}"/>
          </ac:spMkLst>
        </pc:spChg>
        <pc:spChg chg="mod">
          <ac:chgData name="Liverani Cristina" userId="54b3f499-0b5b-4651-9d2a-ba04b1781b96" providerId="ADAL" clId="{98CDDF57-687D-46BA-A005-6E71307CA1FC}" dt="2025-07-08T09:30:38.904" v="1924" actId="20577"/>
          <ac:spMkLst>
            <pc:docMk/>
            <pc:sldMk cId="2756511567" sldId="283"/>
            <ac:spMk id="7" creationId="{FC696B11-22F4-7376-E3A0-1A2C50504D5F}"/>
          </ac:spMkLst>
        </pc:spChg>
        <pc:picChg chg="add mod">
          <ac:chgData name="Liverani Cristina" userId="54b3f499-0b5b-4651-9d2a-ba04b1781b96" providerId="ADAL" clId="{98CDDF57-687D-46BA-A005-6E71307CA1FC}" dt="2025-07-08T09:31:57.391" v="1930" actId="1076"/>
          <ac:picMkLst>
            <pc:docMk/>
            <pc:sldMk cId="2756511567" sldId="283"/>
            <ac:picMk id="2" creationId="{ADF2BB8E-D166-A1B7-F1BD-7EF6C4C36891}"/>
          </ac:picMkLst>
        </pc:picChg>
        <pc:picChg chg="del">
          <ac:chgData name="Liverani Cristina" userId="54b3f499-0b5b-4651-9d2a-ba04b1781b96" providerId="ADAL" clId="{98CDDF57-687D-46BA-A005-6E71307CA1FC}" dt="2025-07-08T12:25:25.803" v="7272" actId="478"/>
          <ac:picMkLst>
            <pc:docMk/>
            <pc:sldMk cId="2756511567" sldId="283"/>
            <ac:picMk id="9" creationId="{81090161-7A02-0808-8BBA-D6AFE30533CD}"/>
          </ac:picMkLst>
        </pc:picChg>
      </pc:sldChg>
      <pc:sldChg chg="delSp modSp add mod ord">
        <pc:chgData name="Liverani Cristina" userId="54b3f499-0b5b-4651-9d2a-ba04b1781b96" providerId="ADAL" clId="{98CDDF57-687D-46BA-A005-6E71307CA1FC}" dt="2025-07-08T12:38:14.814" v="7353" actId="20577"/>
        <pc:sldMkLst>
          <pc:docMk/>
          <pc:sldMk cId="680647269" sldId="284"/>
        </pc:sldMkLst>
        <pc:spChg chg="mod">
          <ac:chgData name="Liverani Cristina" userId="54b3f499-0b5b-4651-9d2a-ba04b1781b96" providerId="ADAL" clId="{98CDDF57-687D-46BA-A005-6E71307CA1FC}" dt="2025-07-08T12:38:14.814" v="7353" actId="20577"/>
          <ac:spMkLst>
            <pc:docMk/>
            <pc:sldMk cId="680647269" sldId="284"/>
            <ac:spMk id="4" creationId="{28A900AE-0C75-EC0E-CD9E-D8A16C0F52EC}"/>
          </ac:spMkLst>
        </pc:spChg>
        <pc:spChg chg="mod">
          <ac:chgData name="Liverani Cristina" userId="54b3f499-0b5b-4651-9d2a-ba04b1781b96" providerId="ADAL" clId="{98CDDF57-687D-46BA-A005-6E71307CA1FC}" dt="2025-07-08T09:06:27.569" v="1615" actId="20577"/>
          <ac:spMkLst>
            <pc:docMk/>
            <pc:sldMk cId="680647269" sldId="284"/>
            <ac:spMk id="7" creationId="{98953815-B029-D118-44A1-D5A1B11E967B}"/>
          </ac:spMkLst>
        </pc:spChg>
        <pc:picChg chg="mod">
          <ac:chgData name="Liverani Cristina" userId="54b3f499-0b5b-4651-9d2a-ba04b1781b96" providerId="ADAL" clId="{98CDDF57-687D-46BA-A005-6E71307CA1FC}" dt="2025-07-08T09:25:15.482" v="1835" actId="1076"/>
          <ac:picMkLst>
            <pc:docMk/>
            <pc:sldMk cId="680647269" sldId="284"/>
            <ac:picMk id="6" creationId="{D039F4AF-92D4-8E55-D281-6AB374FB9F6D}"/>
          </ac:picMkLst>
        </pc:picChg>
        <pc:picChg chg="del">
          <ac:chgData name="Liverani Cristina" userId="54b3f499-0b5b-4651-9d2a-ba04b1781b96" providerId="ADAL" clId="{98CDDF57-687D-46BA-A005-6E71307CA1FC}" dt="2025-07-08T12:25:20.148" v="7271" actId="478"/>
          <ac:picMkLst>
            <pc:docMk/>
            <pc:sldMk cId="680647269" sldId="284"/>
            <ac:picMk id="9" creationId="{F8A7FB31-8227-B1DA-2587-BD0093438524}"/>
          </ac:picMkLst>
        </pc:picChg>
      </pc:sldChg>
      <pc:sldChg chg="addSp delSp modSp add mod">
        <pc:chgData name="Liverani Cristina" userId="54b3f499-0b5b-4651-9d2a-ba04b1781b96" providerId="ADAL" clId="{98CDDF57-687D-46BA-A005-6E71307CA1FC}" dt="2025-07-08T12:25:52.962" v="7279" actId="478"/>
        <pc:sldMkLst>
          <pc:docMk/>
          <pc:sldMk cId="3506434852" sldId="285"/>
        </pc:sldMkLst>
        <pc:spChg chg="add del mod">
          <ac:chgData name="Liverani Cristina" userId="54b3f499-0b5b-4651-9d2a-ba04b1781b96" providerId="ADAL" clId="{98CDDF57-687D-46BA-A005-6E71307CA1FC}" dt="2025-07-08T10:16:14.132" v="3177"/>
          <ac:spMkLst>
            <pc:docMk/>
            <pc:sldMk cId="3506434852" sldId="285"/>
            <ac:spMk id="2" creationId="{468E0D9B-160C-B0BB-6FF5-6C6978949BDF}"/>
          </ac:spMkLst>
        </pc:spChg>
        <pc:spChg chg="add mod">
          <ac:chgData name="Liverani Cristina" userId="54b3f499-0b5b-4651-9d2a-ba04b1781b96" providerId="ADAL" clId="{98CDDF57-687D-46BA-A005-6E71307CA1FC}" dt="2025-07-08T12:24:08.429" v="7254" actId="12"/>
          <ac:spMkLst>
            <pc:docMk/>
            <pc:sldMk cId="3506434852" sldId="285"/>
            <ac:spMk id="3" creationId="{F54F160B-825A-F321-4847-0C79711C86BD}"/>
          </ac:spMkLst>
        </pc:spChg>
        <pc:spChg chg="add del mod">
          <ac:chgData name="Liverani Cristina" userId="54b3f499-0b5b-4651-9d2a-ba04b1781b96" providerId="ADAL" clId="{98CDDF57-687D-46BA-A005-6E71307CA1FC}" dt="2025-07-08T11:30:48.959" v="5118" actId="478"/>
          <ac:spMkLst>
            <pc:docMk/>
            <pc:sldMk cId="3506434852" sldId="285"/>
            <ac:spMk id="5" creationId="{FD846D09-D727-3D54-974A-0AE7ACA2AD15}"/>
          </ac:spMkLst>
        </pc:spChg>
        <pc:spChg chg="mod">
          <ac:chgData name="Liverani Cristina" userId="54b3f499-0b5b-4651-9d2a-ba04b1781b96" providerId="ADAL" clId="{98CDDF57-687D-46BA-A005-6E71307CA1FC}" dt="2025-07-08T11:42:51.946" v="5756" actId="20577"/>
          <ac:spMkLst>
            <pc:docMk/>
            <pc:sldMk cId="3506434852" sldId="285"/>
            <ac:spMk id="7" creationId="{8036785E-CE95-6EFD-28F3-2CC0E4205F6A}"/>
          </ac:spMkLst>
        </pc:spChg>
        <pc:picChg chg="del">
          <ac:chgData name="Liverani Cristina" userId="54b3f499-0b5b-4651-9d2a-ba04b1781b96" providerId="ADAL" clId="{98CDDF57-687D-46BA-A005-6E71307CA1FC}" dt="2025-07-08T12:25:52.962" v="7279" actId="478"/>
          <ac:picMkLst>
            <pc:docMk/>
            <pc:sldMk cId="3506434852" sldId="285"/>
            <ac:picMk id="9" creationId="{F74DB815-D110-406B-34CA-2EA9411ACB25}"/>
          </ac:picMkLst>
        </pc:picChg>
      </pc:sldChg>
      <pc:sldChg chg="delSp mod">
        <pc:chgData name="Liverani Cristina" userId="54b3f499-0b5b-4651-9d2a-ba04b1781b96" providerId="ADAL" clId="{98CDDF57-687D-46BA-A005-6E71307CA1FC}" dt="2025-07-08T12:24:52.419" v="7263" actId="478"/>
        <pc:sldMkLst>
          <pc:docMk/>
          <pc:sldMk cId="4262602623" sldId="286"/>
        </pc:sldMkLst>
        <pc:picChg chg="del">
          <ac:chgData name="Liverani Cristina" userId="54b3f499-0b5b-4651-9d2a-ba04b1781b96" providerId="ADAL" clId="{98CDDF57-687D-46BA-A005-6E71307CA1FC}" dt="2025-07-08T12:24:52.419" v="7263" actId="478"/>
          <ac:picMkLst>
            <pc:docMk/>
            <pc:sldMk cId="4262602623" sldId="286"/>
            <ac:picMk id="9" creationId="{07FC508F-1DED-2062-19F8-5F2F6AF6D200}"/>
          </ac:picMkLst>
        </pc:picChg>
      </pc:sldChg>
      <pc:sldChg chg="delSp mod">
        <pc:chgData name="Liverani Cristina" userId="54b3f499-0b5b-4651-9d2a-ba04b1781b96" providerId="ADAL" clId="{98CDDF57-687D-46BA-A005-6E71307CA1FC}" dt="2025-07-08T12:25:13.812" v="7269" actId="478"/>
        <pc:sldMkLst>
          <pc:docMk/>
          <pc:sldMk cId="3316188771" sldId="288"/>
        </pc:sldMkLst>
        <pc:picChg chg="del">
          <ac:chgData name="Liverani Cristina" userId="54b3f499-0b5b-4651-9d2a-ba04b1781b96" providerId="ADAL" clId="{98CDDF57-687D-46BA-A005-6E71307CA1FC}" dt="2025-07-08T12:25:13.812" v="7269" actId="478"/>
          <ac:picMkLst>
            <pc:docMk/>
            <pc:sldMk cId="3316188771" sldId="288"/>
            <ac:picMk id="9" creationId="{EE49A04F-BB76-68C0-CED0-4C1B11B8C019}"/>
          </ac:picMkLst>
        </pc:picChg>
      </pc:sldChg>
      <pc:sldChg chg="delSp mod">
        <pc:chgData name="Liverani Cristina" userId="54b3f499-0b5b-4651-9d2a-ba04b1781b96" providerId="ADAL" clId="{98CDDF57-687D-46BA-A005-6E71307CA1FC}" dt="2025-07-08T12:25:01.395" v="7266" actId="478"/>
        <pc:sldMkLst>
          <pc:docMk/>
          <pc:sldMk cId="1447243051" sldId="289"/>
        </pc:sldMkLst>
        <pc:picChg chg="del">
          <ac:chgData name="Liverani Cristina" userId="54b3f499-0b5b-4651-9d2a-ba04b1781b96" providerId="ADAL" clId="{98CDDF57-687D-46BA-A005-6E71307CA1FC}" dt="2025-07-08T12:25:01.395" v="7266" actId="478"/>
          <ac:picMkLst>
            <pc:docMk/>
            <pc:sldMk cId="1447243051" sldId="289"/>
            <ac:picMk id="9" creationId="{7A192A68-FF33-AE77-7876-BE5D66F2C388}"/>
          </ac:picMkLst>
        </pc:picChg>
      </pc:sldChg>
      <pc:sldChg chg="modSp add mod">
        <pc:chgData name="Liverani Cristina" userId="54b3f499-0b5b-4651-9d2a-ba04b1781b96" providerId="ADAL" clId="{98CDDF57-687D-46BA-A005-6E71307CA1FC}" dt="2025-07-08T10:10:52.797" v="3112" actId="113"/>
        <pc:sldMkLst>
          <pc:docMk/>
          <pc:sldMk cId="279356416" sldId="291"/>
        </pc:sldMkLst>
        <pc:spChg chg="mod">
          <ac:chgData name="Liverani Cristina" userId="54b3f499-0b5b-4651-9d2a-ba04b1781b96" providerId="ADAL" clId="{98CDDF57-687D-46BA-A005-6E71307CA1FC}" dt="2025-07-08T10:10:52.797" v="3112" actId="113"/>
          <ac:spMkLst>
            <pc:docMk/>
            <pc:sldMk cId="279356416" sldId="291"/>
            <ac:spMk id="7" creationId="{5BC2483A-38CE-D0CC-D3BE-A74AE9D2BC46}"/>
          </ac:spMkLst>
        </pc:spChg>
      </pc:sldChg>
      <pc:sldChg chg="add">
        <pc:chgData name="Liverani Cristina" userId="54b3f499-0b5b-4651-9d2a-ba04b1781b96" providerId="ADAL" clId="{98CDDF57-687D-46BA-A005-6E71307CA1FC}" dt="2025-07-08T10:11:03.847" v="3113" actId="2890"/>
        <pc:sldMkLst>
          <pc:docMk/>
          <pc:sldMk cId="3232005714" sldId="292"/>
        </pc:sldMkLst>
      </pc:sldChg>
      <pc:sldChg chg="delSp modSp add mod">
        <pc:chgData name="Liverani Cristina" userId="54b3f499-0b5b-4651-9d2a-ba04b1781b96" providerId="ADAL" clId="{98CDDF57-687D-46BA-A005-6E71307CA1FC}" dt="2025-07-08T12:26:00.195" v="7280" actId="478"/>
        <pc:sldMkLst>
          <pc:docMk/>
          <pc:sldMk cId="238430382" sldId="293"/>
        </pc:sldMkLst>
        <pc:spChg chg="mod">
          <ac:chgData name="Liverani Cristina" userId="54b3f499-0b5b-4651-9d2a-ba04b1781b96" providerId="ADAL" clId="{98CDDF57-687D-46BA-A005-6E71307CA1FC}" dt="2025-07-08T10:11:53.268" v="3120" actId="113"/>
          <ac:spMkLst>
            <pc:docMk/>
            <pc:sldMk cId="238430382" sldId="293"/>
            <ac:spMk id="7" creationId="{4AEF57DC-B684-344B-0480-DCB6298758FD}"/>
          </ac:spMkLst>
        </pc:spChg>
        <pc:picChg chg="del">
          <ac:chgData name="Liverani Cristina" userId="54b3f499-0b5b-4651-9d2a-ba04b1781b96" providerId="ADAL" clId="{98CDDF57-687D-46BA-A005-6E71307CA1FC}" dt="2025-07-08T12:26:00.195" v="7280" actId="478"/>
          <ac:picMkLst>
            <pc:docMk/>
            <pc:sldMk cId="238430382" sldId="293"/>
            <ac:picMk id="9" creationId="{9268B76A-5815-DC0E-F2D4-C2DB98CD02F1}"/>
          </ac:picMkLst>
        </pc:picChg>
      </pc:sldChg>
      <pc:sldChg chg="delSp mod">
        <pc:chgData name="Liverani Cristina" userId="54b3f499-0b5b-4651-9d2a-ba04b1781b96" providerId="ADAL" clId="{98CDDF57-687D-46BA-A005-6E71307CA1FC}" dt="2025-07-08T12:24:57.949" v="7265" actId="478"/>
        <pc:sldMkLst>
          <pc:docMk/>
          <pc:sldMk cId="1625242176" sldId="294"/>
        </pc:sldMkLst>
        <pc:picChg chg="del">
          <ac:chgData name="Liverani Cristina" userId="54b3f499-0b5b-4651-9d2a-ba04b1781b96" providerId="ADAL" clId="{98CDDF57-687D-46BA-A005-6E71307CA1FC}" dt="2025-07-08T12:24:57.949" v="7265" actId="478"/>
          <ac:picMkLst>
            <pc:docMk/>
            <pc:sldMk cId="1625242176" sldId="294"/>
            <ac:picMk id="9" creationId="{EF689E1E-DE01-C9B7-F7D2-83230599C7DC}"/>
          </ac:picMkLst>
        </pc:picChg>
      </pc:sldChg>
      <pc:sldChg chg="delSp mod">
        <pc:chgData name="Liverani Cristina" userId="54b3f499-0b5b-4651-9d2a-ba04b1781b96" providerId="ADAL" clId="{98CDDF57-687D-46BA-A005-6E71307CA1FC}" dt="2025-07-08T12:25:09.027" v="7268" actId="478"/>
        <pc:sldMkLst>
          <pc:docMk/>
          <pc:sldMk cId="3546943536" sldId="295"/>
        </pc:sldMkLst>
        <pc:picChg chg="del">
          <ac:chgData name="Liverani Cristina" userId="54b3f499-0b5b-4651-9d2a-ba04b1781b96" providerId="ADAL" clId="{98CDDF57-687D-46BA-A005-6E71307CA1FC}" dt="2025-07-08T12:25:09.027" v="7268" actId="478"/>
          <ac:picMkLst>
            <pc:docMk/>
            <pc:sldMk cId="3546943536" sldId="295"/>
            <ac:picMk id="9" creationId="{8BE890D6-771A-BCCC-A7F2-10B4A1ACDD35}"/>
          </ac:picMkLst>
        </pc:picChg>
      </pc:sldChg>
      <pc:sldChg chg="delSp mod">
        <pc:chgData name="Liverani Cristina" userId="54b3f499-0b5b-4651-9d2a-ba04b1781b96" providerId="ADAL" clId="{98CDDF57-687D-46BA-A005-6E71307CA1FC}" dt="2025-07-08T12:25:04.620" v="7267" actId="478"/>
        <pc:sldMkLst>
          <pc:docMk/>
          <pc:sldMk cId="2020913119" sldId="296"/>
        </pc:sldMkLst>
        <pc:picChg chg="del">
          <ac:chgData name="Liverani Cristina" userId="54b3f499-0b5b-4651-9d2a-ba04b1781b96" providerId="ADAL" clId="{98CDDF57-687D-46BA-A005-6E71307CA1FC}" dt="2025-07-08T12:25:04.620" v="7267" actId="478"/>
          <ac:picMkLst>
            <pc:docMk/>
            <pc:sldMk cId="2020913119" sldId="296"/>
            <ac:picMk id="9" creationId="{9F7AA899-49D4-86FB-A0C1-B71F43748A3F}"/>
          </ac:picMkLst>
        </pc:picChg>
      </pc:sldChg>
      <pc:sldChg chg="delSp modSp add mod">
        <pc:chgData name="Liverani Cristina" userId="54b3f499-0b5b-4651-9d2a-ba04b1781b96" providerId="ADAL" clId="{98CDDF57-687D-46BA-A005-6E71307CA1FC}" dt="2025-07-09T18:05:31.667" v="7380" actId="20577"/>
        <pc:sldMkLst>
          <pc:docMk/>
          <pc:sldMk cId="3635567181" sldId="298"/>
        </pc:sldMkLst>
        <pc:spChg chg="mod">
          <ac:chgData name="Liverani Cristina" userId="54b3f499-0b5b-4651-9d2a-ba04b1781b96" providerId="ADAL" clId="{98CDDF57-687D-46BA-A005-6E71307CA1FC}" dt="2025-07-09T18:05:31.667" v="7380" actId="20577"/>
          <ac:spMkLst>
            <pc:docMk/>
            <pc:sldMk cId="3635567181" sldId="298"/>
            <ac:spMk id="3" creationId="{FC2134EA-10CD-96E4-781F-F4F47B78AACC}"/>
          </ac:spMkLst>
        </pc:spChg>
        <pc:spChg chg="mod">
          <ac:chgData name="Liverani Cristina" userId="54b3f499-0b5b-4651-9d2a-ba04b1781b96" providerId="ADAL" clId="{98CDDF57-687D-46BA-A005-6E71307CA1FC}" dt="2025-07-08T11:42:56.949" v="5760" actId="20577"/>
          <ac:spMkLst>
            <pc:docMk/>
            <pc:sldMk cId="3635567181" sldId="298"/>
            <ac:spMk id="7" creationId="{49097064-A00B-D8EB-C5F0-4F66D80DCE36}"/>
          </ac:spMkLst>
        </pc:spChg>
        <pc:picChg chg="del">
          <ac:chgData name="Liverani Cristina" userId="54b3f499-0b5b-4651-9d2a-ba04b1781b96" providerId="ADAL" clId="{98CDDF57-687D-46BA-A005-6E71307CA1FC}" dt="2025-07-08T12:24:24.893" v="7255" actId="478"/>
          <ac:picMkLst>
            <pc:docMk/>
            <pc:sldMk cId="3635567181" sldId="298"/>
            <ac:picMk id="9" creationId="{D3FB68C9-48FC-C9C7-72E9-0223EE981796}"/>
          </ac:picMkLst>
        </pc:picChg>
      </pc:sldChg>
    </pc:docChg>
  </pc:docChgLst>
  <pc:docChgLst>
    <pc:chgData name="Benedetti Stefano" userId="S::stefano.benedetti@regione.emilia-romagna.it::631df56d-571b-41fd-aa16-cdc92603dd1d" providerId="AD" clId="Web-{12346CF0-6B4E-1C8B-12AC-253A4E9D9848}"/>
    <pc:docChg chg="addSld delSld modSld sldOrd">
      <pc:chgData name="Benedetti Stefano" userId="S::stefano.benedetti@regione.emilia-romagna.it::631df56d-571b-41fd-aa16-cdc92603dd1d" providerId="AD" clId="Web-{12346CF0-6B4E-1C8B-12AC-253A4E9D9848}" dt="2025-07-08T11:53:18.224" v="68"/>
      <pc:docMkLst>
        <pc:docMk/>
      </pc:docMkLst>
      <pc:sldChg chg="del">
        <pc:chgData name="Benedetti Stefano" userId="S::stefano.benedetti@regione.emilia-romagna.it::631df56d-571b-41fd-aa16-cdc92603dd1d" providerId="AD" clId="Web-{12346CF0-6B4E-1C8B-12AC-253A4E9D9848}" dt="2025-07-08T11:53:18.224" v="68"/>
        <pc:sldMkLst>
          <pc:docMk/>
          <pc:sldMk cId="279356416" sldId="291"/>
        </pc:sldMkLst>
      </pc:sldChg>
      <pc:sldChg chg="del">
        <pc:chgData name="Benedetti Stefano" userId="S::stefano.benedetti@regione.emilia-romagna.it::631df56d-571b-41fd-aa16-cdc92603dd1d" providerId="AD" clId="Web-{12346CF0-6B4E-1C8B-12AC-253A4E9D9848}" dt="2025-07-08T11:50:10.811" v="21"/>
        <pc:sldMkLst>
          <pc:docMk/>
          <pc:sldMk cId="3232005714" sldId="292"/>
        </pc:sldMkLst>
      </pc:sldChg>
      <pc:sldChg chg="addSp modSp ord">
        <pc:chgData name="Benedetti Stefano" userId="S::stefano.benedetti@regione.emilia-romagna.it::631df56d-571b-41fd-aa16-cdc92603dd1d" providerId="AD" clId="Web-{12346CF0-6B4E-1C8B-12AC-253A4E9D9848}" dt="2025-07-08T11:48:42.230" v="14"/>
        <pc:sldMkLst>
          <pc:docMk/>
          <pc:sldMk cId="238430382" sldId="293"/>
        </pc:sldMkLst>
        <pc:picChg chg="add mod">
          <ac:chgData name="Benedetti Stefano" userId="S::stefano.benedetti@regione.emilia-romagna.it::631df56d-571b-41fd-aa16-cdc92603dd1d" providerId="AD" clId="Web-{12346CF0-6B4E-1C8B-12AC-253A4E9D9848}" dt="2025-07-08T11:47:03.820" v="4" actId="1076"/>
          <ac:picMkLst>
            <pc:docMk/>
            <pc:sldMk cId="238430382" sldId="293"/>
            <ac:picMk id="2" creationId="{CDF1D49B-D967-ED34-E518-8451C4EA1731}"/>
          </ac:picMkLst>
        </pc:picChg>
      </pc:sldChg>
      <pc:sldChg chg="add del replId">
        <pc:chgData name="Benedetti Stefano" userId="S::stefano.benedetti@regione.emilia-romagna.it::631df56d-571b-41fd-aa16-cdc92603dd1d" providerId="AD" clId="Web-{12346CF0-6B4E-1C8B-12AC-253A4E9D9848}" dt="2025-07-08T11:50:48.703" v="25"/>
        <pc:sldMkLst>
          <pc:docMk/>
          <pc:sldMk cId="3569809923" sldId="299"/>
        </pc:sldMkLst>
      </pc:sldChg>
      <pc:sldChg chg="addSp modSp add ord">
        <pc:chgData name="Benedetti Stefano" userId="S::stefano.benedetti@regione.emilia-romagna.it::631df56d-571b-41fd-aa16-cdc92603dd1d" providerId="AD" clId="Web-{12346CF0-6B4E-1C8B-12AC-253A4E9D9848}" dt="2025-07-08T11:52:02.674" v="40" actId="1076"/>
        <pc:sldMkLst>
          <pc:docMk/>
          <pc:sldMk cId="2771658053" sldId="311"/>
        </pc:sldMkLst>
        <pc:spChg chg="mod">
          <ac:chgData name="Benedetti Stefano" userId="S::stefano.benedetti@regione.emilia-romagna.it::631df56d-571b-41fd-aa16-cdc92603dd1d" providerId="AD" clId="Web-{12346CF0-6B4E-1C8B-12AC-253A4E9D9848}" dt="2025-07-08T11:51:28.235" v="36" actId="1076"/>
          <ac:spMkLst>
            <pc:docMk/>
            <pc:sldMk cId="2771658053" sldId="311"/>
            <ac:spMk id="2" creationId="{09BCD7BE-D66E-BD16-735D-1936E54CD78C}"/>
          </ac:spMkLst>
        </pc:spChg>
        <pc:spChg chg="add mod">
          <ac:chgData name="Benedetti Stefano" userId="S::stefano.benedetti@regione.emilia-romagna.it::631df56d-571b-41fd-aa16-cdc92603dd1d" providerId="AD" clId="Web-{12346CF0-6B4E-1C8B-12AC-253A4E9D9848}" dt="2025-07-08T11:52:02.674" v="40" actId="1076"/>
          <ac:spMkLst>
            <pc:docMk/>
            <pc:sldMk cId="2771658053" sldId="311"/>
            <ac:spMk id="5" creationId="{15E549F3-1507-81D9-51AF-2183FD2D1526}"/>
          </ac:spMkLst>
        </pc:spChg>
        <pc:spChg chg="mod">
          <ac:chgData name="Benedetti Stefano" userId="S::stefano.benedetti@regione.emilia-romagna.it::631df56d-571b-41fd-aa16-cdc92603dd1d" providerId="AD" clId="Web-{12346CF0-6B4E-1C8B-12AC-253A4E9D9848}" dt="2025-07-08T11:51:26.095" v="35" actId="1076"/>
          <ac:spMkLst>
            <pc:docMk/>
            <pc:sldMk cId="2771658053" sldId="311"/>
            <ac:spMk id="8" creationId="{04E2FCF7-A92C-73E3-A79E-C72513322CF7}"/>
          </ac:spMkLst>
        </pc:spChg>
        <pc:picChg chg="mod">
          <ac:chgData name="Benedetti Stefano" userId="S::stefano.benedetti@regione.emilia-romagna.it::631df56d-571b-41fd-aa16-cdc92603dd1d" providerId="AD" clId="Web-{12346CF0-6B4E-1C8B-12AC-253A4E9D9848}" dt="2025-07-08T11:51:04.641" v="29" actId="1076"/>
          <ac:picMkLst>
            <pc:docMk/>
            <pc:sldMk cId="2771658053" sldId="311"/>
            <ac:picMk id="22" creationId="{CB3B11EB-F6DA-469E-828C-D47681E86FF2}"/>
          </ac:picMkLst>
        </pc:picChg>
        <pc:picChg chg="mod">
          <ac:chgData name="Benedetti Stefano" userId="S::stefano.benedetti@regione.emilia-romagna.it::631df56d-571b-41fd-aa16-cdc92603dd1d" providerId="AD" clId="Web-{12346CF0-6B4E-1C8B-12AC-253A4E9D9848}" dt="2025-07-08T11:48:18.823" v="12" actId="1076"/>
          <ac:picMkLst>
            <pc:docMk/>
            <pc:sldMk cId="2771658053" sldId="311"/>
            <ac:picMk id="28" creationId="{8A7C9C6C-41F5-4751-809D-9121805BAEF6}"/>
          </ac:picMkLst>
        </pc:picChg>
        <pc:picChg chg="mod">
          <ac:chgData name="Benedetti Stefano" userId="S::stefano.benedetti@regione.emilia-romagna.it::631df56d-571b-41fd-aa16-cdc92603dd1d" providerId="AD" clId="Web-{12346CF0-6B4E-1C8B-12AC-253A4E9D9848}" dt="2025-07-08T11:48:08.057" v="7" actId="14100"/>
          <ac:picMkLst>
            <pc:docMk/>
            <pc:sldMk cId="2771658053" sldId="311"/>
            <ac:picMk id="48" creationId="{D8FB342F-4052-4D23-B7CF-F420DDFB799F}"/>
          </ac:picMkLst>
        </pc:picChg>
        <pc:picChg chg="mod">
          <ac:chgData name="Benedetti Stefano" userId="S::stefano.benedetti@regione.emilia-romagna.it::631df56d-571b-41fd-aa16-cdc92603dd1d" providerId="AD" clId="Web-{12346CF0-6B4E-1C8B-12AC-253A4E9D9848}" dt="2025-07-08T11:51:00.109" v="27" actId="1076"/>
          <ac:picMkLst>
            <pc:docMk/>
            <pc:sldMk cId="2771658053" sldId="311"/>
            <ac:picMk id="1026" creationId="{FCAA6CF1-0FF8-7025-52C1-CD3FBAEA7E31}"/>
          </ac:picMkLst>
        </pc:picChg>
      </pc:sldChg>
      <pc:sldChg chg="modSp add">
        <pc:chgData name="Benedetti Stefano" userId="S::stefano.benedetti@regione.emilia-romagna.it::631df56d-571b-41fd-aa16-cdc92603dd1d" providerId="AD" clId="Web-{12346CF0-6B4E-1C8B-12AC-253A4E9D9848}" dt="2025-07-08T11:50:41.765" v="24" actId="1076"/>
        <pc:sldMkLst>
          <pc:docMk/>
          <pc:sldMk cId="1747617707" sldId="320"/>
        </pc:sldMkLst>
        <pc:picChg chg="mod">
          <ac:chgData name="Benedetti Stefano" userId="S::stefano.benedetti@regione.emilia-romagna.it::631df56d-571b-41fd-aa16-cdc92603dd1d" providerId="AD" clId="Web-{12346CF0-6B4E-1C8B-12AC-253A4E9D9848}" dt="2025-07-08T11:50:41.765" v="24" actId="1076"/>
          <ac:picMkLst>
            <pc:docMk/>
            <pc:sldMk cId="1747617707" sldId="320"/>
            <ac:picMk id="20" creationId="{23833F83-1996-8EBF-2774-8F77DA44437A}"/>
          </ac:picMkLst>
        </pc:picChg>
      </pc:sldChg>
      <pc:sldChg chg="addSp modSp add">
        <pc:chgData name="Benedetti Stefano" userId="S::stefano.benedetti@regione.emilia-romagna.it::631df56d-571b-41fd-aa16-cdc92603dd1d" providerId="AD" clId="Web-{12346CF0-6B4E-1C8B-12AC-253A4E9D9848}" dt="2025-07-08T11:53:15.067" v="67" actId="1076"/>
        <pc:sldMkLst>
          <pc:docMk/>
          <pc:sldMk cId="3809590856" sldId="321"/>
        </pc:sldMkLst>
        <pc:spChg chg="mod">
          <ac:chgData name="Benedetti Stefano" userId="S::stefano.benedetti@regione.emilia-romagna.it::631df56d-571b-41fd-aa16-cdc92603dd1d" providerId="AD" clId="Web-{12346CF0-6B4E-1C8B-12AC-253A4E9D9848}" dt="2025-07-08T11:53:15.067" v="67" actId="1076"/>
          <ac:spMkLst>
            <pc:docMk/>
            <pc:sldMk cId="3809590856" sldId="321"/>
            <ac:spMk id="2" creationId="{D0C15CF6-BD2B-2BA4-A792-4E1608386623}"/>
          </ac:spMkLst>
        </pc:spChg>
        <pc:spChg chg="mod">
          <ac:chgData name="Benedetti Stefano" userId="S::stefano.benedetti@regione.emilia-romagna.it::631df56d-571b-41fd-aa16-cdc92603dd1d" providerId="AD" clId="Web-{12346CF0-6B4E-1C8B-12AC-253A4E9D9848}" dt="2025-07-08T11:52:56.223" v="64" actId="1076"/>
          <ac:spMkLst>
            <pc:docMk/>
            <pc:sldMk cId="3809590856" sldId="321"/>
            <ac:spMk id="4" creationId="{FC6FAA78-29F2-ED98-FFBE-A4D84AE37C93}"/>
          </ac:spMkLst>
        </pc:spChg>
        <pc:spChg chg="add mod">
          <ac:chgData name="Benedetti Stefano" userId="S::stefano.benedetti@regione.emilia-romagna.it::631df56d-571b-41fd-aa16-cdc92603dd1d" providerId="AD" clId="Web-{12346CF0-6B4E-1C8B-12AC-253A4E9D9848}" dt="2025-07-08T11:53:09.426" v="66" actId="1076"/>
          <ac:spMkLst>
            <pc:docMk/>
            <pc:sldMk cId="3809590856" sldId="321"/>
            <ac:spMk id="6" creationId="{62CD2DC0-FA5E-B3A2-9FCA-3A2A421A6CD1}"/>
          </ac:spMkLst>
        </pc:spChg>
        <pc:picChg chg="mod">
          <ac:chgData name="Benedetti Stefano" userId="S::stefano.benedetti@regione.emilia-romagna.it::631df56d-571b-41fd-aa16-cdc92603dd1d" providerId="AD" clId="Web-{12346CF0-6B4E-1C8B-12AC-253A4E9D9848}" dt="2025-07-08T11:52:21.534" v="47" actId="1076"/>
          <ac:picMkLst>
            <pc:docMk/>
            <pc:sldMk cId="3809590856" sldId="321"/>
            <ac:picMk id="7" creationId="{B25D3073-21EB-38E0-A050-EA40D6A62659}"/>
          </ac:picMkLst>
        </pc:picChg>
        <pc:picChg chg="mod">
          <ac:chgData name="Benedetti Stefano" userId="S::stefano.benedetti@regione.emilia-romagna.it::631df56d-571b-41fd-aa16-cdc92603dd1d" providerId="AD" clId="Web-{12346CF0-6B4E-1C8B-12AC-253A4E9D9848}" dt="2025-07-08T11:52:47.363" v="60" actId="1076"/>
          <ac:picMkLst>
            <pc:docMk/>
            <pc:sldMk cId="3809590856" sldId="321"/>
            <ac:picMk id="9" creationId="{AB09830F-DF9B-4162-FF84-831A0E5BDB2D}"/>
          </ac:picMkLst>
        </pc:picChg>
        <pc:picChg chg="mod">
          <ac:chgData name="Benedetti Stefano" userId="S::stefano.benedetti@regione.emilia-romagna.it::631df56d-571b-41fd-aa16-cdc92603dd1d" providerId="AD" clId="Web-{12346CF0-6B4E-1C8B-12AC-253A4E9D9848}" dt="2025-07-08T11:52:50.895" v="62" actId="1076"/>
          <ac:picMkLst>
            <pc:docMk/>
            <pc:sldMk cId="3809590856" sldId="321"/>
            <ac:picMk id="20" creationId="{6CBB0E80-C4C8-930F-186E-F5B4F5A2642D}"/>
          </ac:picMkLst>
        </pc:picChg>
        <pc:picChg chg="mod">
          <ac:chgData name="Benedetti Stefano" userId="S::stefano.benedetti@regione.emilia-romagna.it::631df56d-571b-41fd-aa16-cdc92603dd1d" providerId="AD" clId="Web-{12346CF0-6B4E-1C8B-12AC-253A4E9D9848}" dt="2025-07-08T11:52:10.206" v="42" actId="14100"/>
          <ac:picMkLst>
            <pc:docMk/>
            <pc:sldMk cId="3809590856" sldId="321"/>
            <ac:picMk id="26" creationId="{D1216D23-ADFB-96AF-635D-4C1522387678}"/>
          </ac:picMkLst>
        </pc:picChg>
        <pc:picChg chg="mod">
          <ac:chgData name="Benedetti Stefano" userId="S::stefano.benedetti@regione.emilia-romagna.it::631df56d-571b-41fd-aa16-cdc92603dd1d" providerId="AD" clId="Web-{12346CF0-6B4E-1C8B-12AC-253A4E9D9848}" dt="2025-07-08T11:52:24.394" v="49" actId="1076"/>
          <ac:picMkLst>
            <pc:docMk/>
            <pc:sldMk cId="3809590856" sldId="321"/>
            <ac:picMk id="44" creationId="{D3EF4F7A-2A1E-939A-65A4-675D8C0B5242}"/>
          </ac:picMkLst>
        </pc:picChg>
        <pc:picChg chg="mod">
          <ac:chgData name="Benedetti Stefano" userId="S::stefano.benedetti@regione.emilia-romagna.it::631df56d-571b-41fd-aa16-cdc92603dd1d" providerId="AD" clId="Web-{12346CF0-6B4E-1C8B-12AC-253A4E9D9848}" dt="2025-07-08T11:52:08.440" v="41" actId="14100"/>
          <ac:picMkLst>
            <pc:docMk/>
            <pc:sldMk cId="3809590856" sldId="321"/>
            <ac:picMk id="51" creationId="{5F55428F-C45D-7893-5089-94DBB9CCF653}"/>
          </ac:picMkLst>
        </pc:picChg>
        <pc:picChg chg="mod">
          <ac:chgData name="Benedetti Stefano" userId="S::stefano.benedetti@regione.emilia-romagna.it::631df56d-571b-41fd-aa16-cdc92603dd1d" providerId="AD" clId="Web-{12346CF0-6B4E-1C8B-12AC-253A4E9D9848}" dt="2025-07-08T11:52:14.737" v="44" actId="1076"/>
          <ac:picMkLst>
            <pc:docMk/>
            <pc:sldMk cId="3809590856" sldId="321"/>
            <ac:picMk id="1028" creationId="{2635C3D7-F8C6-1A7B-EE74-F7A6EBD373C5}"/>
          </ac:picMkLst>
        </pc:picChg>
        <pc:picChg chg="mod">
          <ac:chgData name="Benedetti Stefano" userId="S::stefano.benedetti@regione.emilia-romagna.it::631df56d-571b-41fd-aa16-cdc92603dd1d" providerId="AD" clId="Web-{12346CF0-6B4E-1C8B-12AC-253A4E9D9848}" dt="2025-07-08T11:52:41.988" v="58" actId="1076"/>
          <ac:picMkLst>
            <pc:docMk/>
            <pc:sldMk cId="3809590856" sldId="321"/>
            <ac:picMk id="1030" creationId="{839FB281-7A33-0469-CA04-1DC2BA0CE9C9}"/>
          </ac:picMkLst>
        </pc:picChg>
        <pc:picChg chg="mod">
          <ac:chgData name="Benedetti Stefano" userId="S::stefano.benedetti@regione.emilia-romagna.it::631df56d-571b-41fd-aa16-cdc92603dd1d" providerId="AD" clId="Web-{12346CF0-6B4E-1C8B-12AC-253A4E9D9848}" dt="2025-07-08T11:52:37.582" v="56" actId="1076"/>
          <ac:picMkLst>
            <pc:docMk/>
            <pc:sldMk cId="3809590856" sldId="321"/>
            <ac:picMk id="1032" creationId="{18335CBB-946E-EE99-E41D-F7393EC7B471}"/>
          </ac:picMkLst>
        </pc:picChg>
      </pc:sldChg>
      <pc:sldChg chg="add del">
        <pc:chgData name="Benedetti Stefano" userId="S::stefano.benedetti@regione.emilia-romagna.it::631df56d-571b-41fd-aa16-cdc92603dd1d" providerId="AD" clId="Web-{12346CF0-6B4E-1C8B-12AC-253A4E9D9848}" dt="2025-07-08T11:51:47.720" v="38"/>
        <pc:sldMkLst>
          <pc:docMk/>
          <pc:sldMk cId="1945806151" sldId="322"/>
        </pc:sldMkLst>
      </pc:sldChg>
    </pc:docChg>
  </pc:docChgLst>
  <pc:docChgLst>
    <pc:chgData name="Loli Piccolomini Luisa" userId="6ce72e1f-5743-4d84-8811-e7557728e1f9" providerId="ADAL" clId="{3D9EC68A-2613-4FCC-9DC2-FF9BFB556E56}"/>
    <pc:docChg chg="undo custSel addSld delSld modSld sldOrd">
      <pc:chgData name="Loli Piccolomini Luisa" userId="6ce72e1f-5743-4d84-8811-e7557728e1f9" providerId="ADAL" clId="{3D9EC68A-2613-4FCC-9DC2-FF9BFB556E56}" dt="2025-07-08T12:53:46.554" v="3916" actId="113"/>
      <pc:docMkLst>
        <pc:docMk/>
      </pc:docMkLst>
      <pc:sldChg chg="modSp mod">
        <pc:chgData name="Loli Piccolomini Luisa" userId="6ce72e1f-5743-4d84-8811-e7557728e1f9" providerId="ADAL" clId="{3D9EC68A-2613-4FCC-9DC2-FF9BFB556E56}" dt="2025-07-08T12:46:45.493" v="3878" actId="255"/>
        <pc:sldMkLst>
          <pc:docMk/>
          <pc:sldMk cId="0" sldId="266"/>
        </pc:sldMkLst>
        <pc:spChg chg="mod">
          <ac:chgData name="Loli Piccolomini Luisa" userId="6ce72e1f-5743-4d84-8811-e7557728e1f9" providerId="ADAL" clId="{3D9EC68A-2613-4FCC-9DC2-FF9BFB556E56}" dt="2025-07-08T12:46:45.493" v="3878" actId="255"/>
          <ac:spMkLst>
            <pc:docMk/>
            <pc:sldMk cId="0" sldId="266"/>
            <ac:spMk id="4" creationId="{15120A00-CE6B-2C6A-2018-40854DBD9B3C}"/>
          </ac:spMkLst>
        </pc:spChg>
        <pc:spChg chg="mod">
          <ac:chgData name="Loli Piccolomini Luisa" userId="6ce72e1f-5743-4d84-8811-e7557728e1f9" providerId="ADAL" clId="{3D9EC68A-2613-4FCC-9DC2-FF9BFB556E56}" dt="2025-07-08T12:41:52.453" v="3525" actId="1076"/>
          <ac:spMkLst>
            <pc:docMk/>
            <pc:sldMk cId="0" sldId="266"/>
            <ac:spMk id="7" creationId="{76AE71D2-0C17-1FAE-DFB9-E3307D3782C4}"/>
          </ac:spMkLst>
        </pc:spChg>
      </pc:sldChg>
      <pc:sldChg chg="modSp mod">
        <pc:chgData name="Loli Piccolomini Luisa" userId="6ce72e1f-5743-4d84-8811-e7557728e1f9" providerId="ADAL" clId="{3D9EC68A-2613-4FCC-9DC2-FF9BFB556E56}" dt="2025-07-08T12:53:46.554" v="3916" actId="113"/>
        <pc:sldMkLst>
          <pc:docMk/>
          <pc:sldMk cId="3001782348" sldId="267"/>
        </pc:sldMkLst>
        <pc:spChg chg="mod">
          <ac:chgData name="Loli Piccolomini Luisa" userId="6ce72e1f-5743-4d84-8811-e7557728e1f9" providerId="ADAL" clId="{3D9EC68A-2613-4FCC-9DC2-FF9BFB556E56}" dt="2025-07-08T12:53:46.554" v="3916" actId="113"/>
          <ac:spMkLst>
            <pc:docMk/>
            <pc:sldMk cId="3001782348" sldId="267"/>
            <ac:spMk id="2" creationId="{67B9BE7F-4EE1-1E44-D7A9-CA29A45A7640}"/>
          </ac:spMkLst>
        </pc:spChg>
        <pc:spChg chg="mod">
          <ac:chgData name="Loli Piccolomini Luisa" userId="6ce72e1f-5743-4d84-8811-e7557728e1f9" providerId="ADAL" clId="{3D9EC68A-2613-4FCC-9DC2-FF9BFB556E56}" dt="2025-07-08T12:53:15.407" v="3914" actId="20577"/>
          <ac:spMkLst>
            <pc:docMk/>
            <pc:sldMk cId="3001782348" sldId="267"/>
            <ac:spMk id="7" creationId="{213956CD-5C18-314C-A5ED-D155B0C4761F}"/>
          </ac:spMkLst>
        </pc:spChg>
      </pc:sldChg>
      <pc:sldChg chg="modSp del mod">
        <pc:chgData name="Loli Piccolomini Luisa" userId="6ce72e1f-5743-4d84-8811-e7557728e1f9" providerId="ADAL" clId="{3D9EC68A-2613-4FCC-9DC2-FF9BFB556E56}" dt="2025-07-08T12:50:32.987" v="3886" actId="47"/>
        <pc:sldMkLst>
          <pc:docMk/>
          <pc:sldMk cId="349097978" sldId="268"/>
        </pc:sldMkLst>
        <pc:spChg chg="mod">
          <ac:chgData name="Loli Piccolomini Luisa" userId="6ce72e1f-5743-4d84-8811-e7557728e1f9" providerId="ADAL" clId="{3D9EC68A-2613-4FCC-9DC2-FF9BFB556E56}" dt="2025-07-08T09:43:55.451" v="10" actId="20577"/>
          <ac:spMkLst>
            <pc:docMk/>
            <pc:sldMk cId="349097978" sldId="268"/>
            <ac:spMk id="4" creationId="{5D992232-54E5-4860-52C1-41618CE32F29}"/>
          </ac:spMkLst>
        </pc:spChg>
      </pc:sldChg>
      <pc:sldChg chg="addSp delSp modSp mod">
        <pc:chgData name="Loli Piccolomini Luisa" userId="6ce72e1f-5743-4d84-8811-e7557728e1f9" providerId="ADAL" clId="{3D9EC68A-2613-4FCC-9DC2-FF9BFB556E56}" dt="2025-07-08T12:37:11.764" v="3498" actId="20577"/>
        <pc:sldMkLst>
          <pc:docMk/>
          <pc:sldMk cId="804599754" sldId="273"/>
        </pc:sldMkLst>
        <pc:spChg chg="add mod">
          <ac:chgData name="Loli Piccolomini Luisa" userId="6ce72e1f-5743-4d84-8811-e7557728e1f9" providerId="ADAL" clId="{3D9EC68A-2613-4FCC-9DC2-FF9BFB556E56}" dt="2025-07-08T12:22:43.746" v="2741" actId="1076"/>
          <ac:spMkLst>
            <pc:docMk/>
            <pc:sldMk cId="804599754" sldId="273"/>
            <ac:spMk id="3" creationId="{FD4C5B7F-139B-9C67-42C1-CB15C3B01E07}"/>
          </ac:spMkLst>
        </pc:spChg>
        <pc:spChg chg="add mod">
          <ac:chgData name="Loli Piccolomini Luisa" userId="6ce72e1f-5743-4d84-8811-e7557728e1f9" providerId="ADAL" clId="{3D9EC68A-2613-4FCC-9DC2-FF9BFB556E56}" dt="2025-07-08T12:23:02.629" v="2755" actId="113"/>
          <ac:spMkLst>
            <pc:docMk/>
            <pc:sldMk cId="804599754" sldId="273"/>
            <ac:spMk id="5" creationId="{A2F6E618-2194-7FD4-C116-C6642CB09522}"/>
          </ac:spMkLst>
        </pc:spChg>
        <pc:spChg chg="add mod">
          <ac:chgData name="Loli Piccolomini Luisa" userId="6ce72e1f-5743-4d84-8811-e7557728e1f9" providerId="ADAL" clId="{3D9EC68A-2613-4FCC-9DC2-FF9BFB556E56}" dt="2025-07-08T12:37:11.764" v="3498" actId="20577"/>
          <ac:spMkLst>
            <pc:docMk/>
            <pc:sldMk cId="804599754" sldId="273"/>
            <ac:spMk id="6" creationId="{F035C691-0E56-AAC7-6C97-E1E06D2DED5B}"/>
          </ac:spMkLst>
        </pc:spChg>
        <pc:spChg chg="mod">
          <ac:chgData name="Loli Piccolomini Luisa" userId="6ce72e1f-5743-4d84-8811-e7557728e1f9" providerId="ADAL" clId="{3D9EC68A-2613-4FCC-9DC2-FF9BFB556E56}" dt="2025-07-08T12:36:04.776" v="3445" actId="1076"/>
          <ac:spMkLst>
            <pc:docMk/>
            <pc:sldMk cId="804599754" sldId="273"/>
            <ac:spMk id="7" creationId="{297B3B00-90B2-ABE5-8167-A3252A6E16C5}"/>
          </ac:spMkLst>
        </pc:spChg>
        <pc:spChg chg="add mod">
          <ac:chgData name="Loli Piccolomini Luisa" userId="6ce72e1f-5743-4d84-8811-e7557728e1f9" providerId="ADAL" clId="{3D9EC68A-2613-4FCC-9DC2-FF9BFB556E56}" dt="2025-07-08T12:22:13.227" v="2739" actId="255"/>
          <ac:spMkLst>
            <pc:docMk/>
            <pc:sldMk cId="804599754" sldId="273"/>
            <ac:spMk id="8" creationId="{2B0961D8-7F95-0811-314C-32DC06843964}"/>
          </ac:spMkLst>
        </pc:spChg>
        <pc:spChg chg="add mod">
          <ac:chgData name="Loli Piccolomini Luisa" userId="6ce72e1f-5743-4d84-8811-e7557728e1f9" providerId="ADAL" clId="{3D9EC68A-2613-4FCC-9DC2-FF9BFB556E56}" dt="2025-07-08T12:18:05.908" v="2547" actId="1076"/>
          <ac:spMkLst>
            <pc:docMk/>
            <pc:sldMk cId="804599754" sldId="273"/>
            <ac:spMk id="10" creationId="{E91B7C0C-357C-957E-7799-3C9CDD619757}"/>
          </ac:spMkLst>
        </pc:spChg>
        <pc:graphicFrameChg chg="add del mod">
          <ac:chgData name="Loli Piccolomini Luisa" userId="6ce72e1f-5743-4d84-8811-e7557728e1f9" providerId="ADAL" clId="{3D9EC68A-2613-4FCC-9DC2-FF9BFB556E56}" dt="2025-07-08T11:56:59.045" v="1993" actId="478"/>
          <ac:graphicFrameMkLst>
            <pc:docMk/>
            <pc:sldMk cId="804599754" sldId="273"/>
            <ac:graphicFrameMk id="2" creationId="{9A6E82AF-D440-8E83-9D73-17235D072BF8}"/>
          </ac:graphicFrameMkLst>
        </pc:graphicFrameChg>
      </pc:sldChg>
      <pc:sldChg chg="modSp mod">
        <pc:chgData name="Loli Piccolomini Luisa" userId="6ce72e1f-5743-4d84-8811-e7557728e1f9" providerId="ADAL" clId="{3D9EC68A-2613-4FCC-9DC2-FF9BFB556E56}" dt="2025-07-08T12:40:05.517" v="3520" actId="1076"/>
        <pc:sldMkLst>
          <pc:docMk/>
          <pc:sldMk cId="325887601" sldId="274"/>
        </pc:sldMkLst>
        <pc:spChg chg="mod">
          <ac:chgData name="Loli Piccolomini Luisa" userId="6ce72e1f-5743-4d84-8811-e7557728e1f9" providerId="ADAL" clId="{3D9EC68A-2613-4FCC-9DC2-FF9BFB556E56}" dt="2025-07-08T12:40:05.517" v="3520" actId="1076"/>
          <ac:spMkLst>
            <pc:docMk/>
            <pc:sldMk cId="325887601" sldId="274"/>
            <ac:spMk id="2" creationId="{F529EBEB-0686-CD20-F3B5-D8E171199D34}"/>
          </ac:spMkLst>
        </pc:spChg>
      </pc:sldChg>
      <pc:sldChg chg="del">
        <pc:chgData name="Loli Piccolomini Luisa" userId="6ce72e1f-5743-4d84-8811-e7557728e1f9" providerId="ADAL" clId="{3D9EC68A-2613-4FCC-9DC2-FF9BFB556E56}" dt="2025-07-08T12:24:20.436" v="2758" actId="47"/>
        <pc:sldMkLst>
          <pc:docMk/>
          <pc:sldMk cId="1461511164" sldId="276"/>
        </pc:sldMkLst>
      </pc:sldChg>
      <pc:sldChg chg="addSp delSp modSp mod">
        <pc:chgData name="Loli Piccolomini Luisa" userId="6ce72e1f-5743-4d84-8811-e7557728e1f9" providerId="ADAL" clId="{3D9EC68A-2613-4FCC-9DC2-FF9BFB556E56}" dt="2025-07-08T10:38:02.296" v="653" actId="478"/>
        <pc:sldMkLst>
          <pc:docMk/>
          <pc:sldMk cId="2753948313" sldId="281"/>
        </pc:sldMkLst>
        <pc:spChg chg="add mod">
          <ac:chgData name="Loli Piccolomini Luisa" userId="6ce72e1f-5743-4d84-8811-e7557728e1f9" providerId="ADAL" clId="{3D9EC68A-2613-4FCC-9DC2-FF9BFB556E56}" dt="2025-07-08T09:58:08.592" v="379" actId="14100"/>
          <ac:spMkLst>
            <pc:docMk/>
            <pc:sldMk cId="2753948313" sldId="281"/>
            <ac:spMk id="2" creationId="{C2796989-815B-0E57-5535-30D0F3BD96D9}"/>
          </ac:spMkLst>
        </pc:spChg>
        <pc:spChg chg="add mod">
          <ac:chgData name="Loli Piccolomini Luisa" userId="6ce72e1f-5743-4d84-8811-e7557728e1f9" providerId="ADAL" clId="{3D9EC68A-2613-4FCC-9DC2-FF9BFB556E56}" dt="2025-07-08T10:17:36.684" v="449" actId="1076"/>
          <ac:spMkLst>
            <pc:docMk/>
            <pc:sldMk cId="2753948313" sldId="281"/>
            <ac:spMk id="3" creationId="{3A3CEC73-AAB7-EF68-F31F-BDBBE2BD578A}"/>
          </ac:spMkLst>
        </pc:spChg>
        <pc:spChg chg="add del">
          <ac:chgData name="Loli Piccolomini Luisa" userId="6ce72e1f-5743-4d84-8811-e7557728e1f9" providerId="ADAL" clId="{3D9EC68A-2613-4FCC-9DC2-FF9BFB556E56}" dt="2025-07-08T10:38:02.296" v="653" actId="478"/>
          <ac:spMkLst>
            <pc:docMk/>
            <pc:sldMk cId="2753948313" sldId="281"/>
            <ac:spMk id="10" creationId="{F551B835-F615-262C-2EAC-D5C26EA0D462}"/>
          </ac:spMkLst>
        </pc:spChg>
        <pc:picChg chg="add mod">
          <ac:chgData name="Loli Piccolomini Luisa" userId="6ce72e1f-5743-4d84-8811-e7557728e1f9" providerId="ADAL" clId="{3D9EC68A-2613-4FCC-9DC2-FF9BFB556E56}" dt="2025-07-08T10:37:30.575" v="651" actId="1076"/>
          <ac:picMkLst>
            <pc:docMk/>
            <pc:sldMk cId="2753948313" sldId="281"/>
            <ac:picMk id="6" creationId="{010827B6-DEB2-09F8-FA03-0867D878EB96}"/>
          </ac:picMkLst>
        </pc:picChg>
        <pc:picChg chg="add mod">
          <ac:chgData name="Loli Piccolomini Luisa" userId="6ce72e1f-5743-4d84-8811-e7557728e1f9" providerId="ADAL" clId="{3D9EC68A-2613-4FCC-9DC2-FF9BFB556E56}" dt="2025-07-08T10:37:34.687" v="652" actId="1076"/>
          <ac:picMkLst>
            <pc:docMk/>
            <pc:sldMk cId="2753948313" sldId="281"/>
            <ac:picMk id="4098" creationId="{96882A45-4780-E034-F84A-E6CB1019686E}"/>
          </ac:picMkLst>
        </pc:picChg>
      </pc:sldChg>
      <pc:sldChg chg="modSp mod">
        <pc:chgData name="Loli Piccolomini Luisa" userId="6ce72e1f-5743-4d84-8811-e7557728e1f9" providerId="ADAL" clId="{3D9EC68A-2613-4FCC-9DC2-FF9BFB556E56}" dt="2025-07-08T12:47:47.099" v="3885" actId="6549"/>
        <pc:sldMkLst>
          <pc:docMk/>
          <pc:sldMk cId="843550009" sldId="282"/>
        </pc:sldMkLst>
        <pc:spChg chg="mod">
          <ac:chgData name="Loli Piccolomini Luisa" userId="6ce72e1f-5743-4d84-8811-e7557728e1f9" providerId="ADAL" clId="{3D9EC68A-2613-4FCC-9DC2-FF9BFB556E56}" dt="2025-07-08T12:47:47.099" v="3885" actId="6549"/>
          <ac:spMkLst>
            <pc:docMk/>
            <pc:sldMk cId="843550009" sldId="282"/>
            <ac:spMk id="4" creationId="{70A27788-6A04-FEDE-4387-EEAF2F1C86D2}"/>
          </ac:spMkLst>
        </pc:spChg>
        <pc:spChg chg="mod">
          <ac:chgData name="Loli Piccolomini Luisa" userId="6ce72e1f-5743-4d84-8811-e7557728e1f9" providerId="ADAL" clId="{3D9EC68A-2613-4FCC-9DC2-FF9BFB556E56}" dt="2025-07-08T12:47:20.704" v="3882" actId="1076"/>
          <ac:spMkLst>
            <pc:docMk/>
            <pc:sldMk cId="843550009" sldId="282"/>
            <ac:spMk id="7" creationId="{A73AFBD5-8607-66A5-8C8F-605B2965F934}"/>
          </ac:spMkLst>
        </pc:spChg>
      </pc:sldChg>
      <pc:sldChg chg="modSp mod">
        <pc:chgData name="Loli Piccolomini Luisa" userId="6ce72e1f-5743-4d84-8811-e7557728e1f9" providerId="ADAL" clId="{3D9EC68A-2613-4FCC-9DC2-FF9BFB556E56}" dt="2025-07-08T12:52:29.063" v="3891" actId="14100"/>
        <pc:sldMkLst>
          <pc:docMk/>
          <pc:sldMk cId="2756511567" sldId="283"/>
        </pc:sldMkLst>
        <pc:picChg chg="mod">
          <ac:chgData name="Loli Piccolomini Luisa" userId="6ce72e1f-5743-4d84-8811-e7557728e1f9" providerId="ADAL" clId="{3D9EC68A-2613-4FCC-9DC2-FF9BFB556E56}" dt="2025-07-08T12:52:29.063" v="3891" actId="14100"/>
          <ac:picMkLst>
            <pc:docMk/>
            <pc:sldMk cId="2756511567" sldId="283"/>
            <ac:picMk id="2" creationId="{ADF2BB8E-D166-A1B7-F1BD-7EF6C4C36891}"/>
          </ac:picMkLst>
        </pc:picChg>
      </pc:sldChg>
      <pc:sldChg chg="modSp add mod">
        <pc:chgData name="Loli Piccolomini Luisa" userId="6ce72e1f-5743-4d84-8811-e7557728e1f9" providerId="ADAL" clId="{3D9EC68A-2613-4FCC-9DC2-FF9BFB556E56}" dt="2025-07-08T12:50:49.383" v="3887" actId="1076"/>
        <pc:sldMkLst>
          <pc:docMk/>
          <pc:sldMk cId="4262602623" sldId="286"/>
        </pc:sldMkLst>
        <pc:spChg chg="mod">
          <ac:chgData name="Loli Piccolomini Luisa" userId="6ce72e1f-5743-4d84-8811-e7557728e1f9" providerId="ADAL" clId="{3D9EC68A-2613-4FCC-9DC2-FF9BFB556E56}" dt="2025-07-08T12:50:49.383" v="3887" actId="1076"/>
          <ac:spMkLst>
            <pc:docMk/>
            <pc:sldMk cId="4262602623" sldId="286"/>
            <ac:spMk id="4" creationId="{4951D8F7-A4C3-5222-D2D9-69FB0B5B277B}"/>
          </ac:spMkLst>
        </pc:spChg>
      </pc:sldChg>
      <pc:sldChg chg="addSp modSp add del mod">
        <pc:chgData name="Loli Piccolomini Luisa" userId="6ce72e1f-5743-4d84-8811-e7557728e1f9" providerId="ADAL" clId="{3D9EC68A-2613-4FCC-9DC2-FF9BFB556E56}" dt="2025-07-08T10:01:02.390" v="394" actId="47"/>
        <pc:sldMkLst>
          <pc:docMk/>
          <pc:sldMk cId="4040016842" sldId="287"/>
        </pc:sldMkLst>
        <pc:spChg chg="mod">
          <ac:chgData name="Loli Piccolomini Luisa" userId="6ce72e1f-5743-4d84-8811-e7557728e1f9" providerId="ADAL" clId="{3D9EC68A-2613-4FCC-9DC2-FF9BFB556E56}" dt="2025-07-08T09:59:23.922" v="390" actId="1076"/>
          <ac:spMkLst>
            <pc:docMk/>
            <pc:sldMk cId="4040016842" sldId="287"/>
            <ac:spMk id="3" creationId="{BB541679-9A08-44C0-6A5A-EAE67F8EB4B3}"/>
          </ac:spMkLst>
        </pc:spChg>
        <pc:picChg chg="add mod">
          <ac:chgData name="Loli Piccolomini Luisa" userId="6ce72e1f-5743-4d84-8811-e7557728e1f9" providerId="ADAL" clId="{3D9EC68A-2613-4FCC-9DC2-FF9BFB556E56}" dt="2025-07-08T09:59:26.185" v="391" actId="1076"/>
          <ac:picMkLst>
            <pc:docMk/>
            <pc:sldMk cId="4040016842" sldId="287"/>
            <ac:picMk id="1026" creationId="{C118CE93-41A2-75E6-001B-D23FFE440894}"/>
          </ac:picMkLst>
        </pc:picChg>
      </pc:sldChg>
      <pc:sldChg chg="addSp delSp modSp add mod">
        <pc:chgData name="Loli Piccolomini Luisa" userId="6ce72e1f-5743-4d84-8811-e7557728e1f9" providerId="ADAL" clId="{3D9EC68A-2613-4FCC-9DC2-FF9BFB556E56}" dt="2025-07-08T10:05:22.293" v="441" actId="1076"/>
        <pc:sldMkLst>
          <pc:docMk/>
          <pc:sldMk cId="3316188771" sldId="288"/>
        </pc:sldMkLst>
        <pc:spChg chg="del mod">
          <ac:chgData name="Loli Piccolomini Luisa" userId="6ce72e1f-5743-4d84-8811-e7557728e1f9" providerId="ADAL" clId="{3D9EC68A-2613-4FCC-9DC2-FF9BFB556E56}" dt="2025-07-08T10:03:33.743" v="434" actId="478"/>
          <ac:spMkLst>
            <pc:docMk/>
            <pc:sldMk cId="3316188771" sldId="288"/>
            <ac:spMk id="2" creationId="{7C85FD54-C220-A3CB-B1C9-8F5F91051292}"/>
          </ac:spMkLst>
        </pc:spChg>
        <pc:spChg chg="del">
          <ac:chgData name="Loli Piccolomini Luisa" userId="6ce72e1f-5743-4d84-8811-e7557728e1f9" providerId="ADAL" clId="{3D9EC68A-2613-4FCC-9DC2-FF9BFB556E56}" dt="2025-07-08T10:05:12.111" v="438" actId="478"/>
          <ac:spMkLst>
            <pc:docMk/>
            <pc:sldMk cId="3316188771" sldId="288"/>
            <ac:spMk id="3" creationId="{ECDE9471-3795-BA76-05F7-7729FBD453F0}"/>
          </ac:spMkLst>
        </pc:spChg>
        <pc:picChg chg="del">
          <ac:chgData name="Loli Piccolomini Luisa" userId="6ce72e1f-5743-4d84-8811-e7557728e1f9" providerId="ADAL" clId="{3D9EC68A-2613-4FCC-9DC2-FF9BFB556E56}" dt="2025-07-08T10:03:26.345" v="431" actId="478"/>
          <ac:picMkLst>
            <pc:docMk/>
            <pc:sldMk cId="3316188771" sldId="288"/>
            <ac:picMk id="6" creationId="{C3770DD2-AD96-BEE9-E1F5-76F0E6397D5D}"/>
          </ac:picMkLst>
        </pc:picChg>
        <pc:picChg chg="del">
          <ac:chgData name="Loli Piccolomini Luisa" userId="6ce72e1f-5743-4d84-8811-e7557728e1f9" providerId="ADAL" clId="{3D9EC68A-2613-4FCC-9DC2-FF9BFB556E56}" dt="2025-07-08T10:03:27.343" v="432" actId="478"/>
          <ac:picMkLst>
            <pc:docMk/>
            <pc:sldMk cId="3316188771" sldId="288"/>
            <ac:picMk id="1026" creationId="{0D0F18AF-B796-8F30-DB71-A8EC8B9B3E0E}"/>
          </ac:picMkLst>
        </pc:picChg>
        <pc:picChg chg="add mod">
          <ac:chgData name="Loli Piccolomini Luisa" userId="6ce72e1f-5743-4d84-8811-e7557728e1f9" providerId="ADAL" clId="{3D9EC68A-2613-4FCC-9DC2-FF9BFB556E56}" dt="2025-07-08T10:05:22.293" v="441" actId="1076"/>
          <ac:picMkLst>
            <pc:docMk/>
            <pc:sldMk cId="3316188771" sldId="288"/>
            <ac:picMk id="2050" creationId="{7EE0DEEA-0946-5080-09C8-2CE25BFD8DC2}"/>
          </ac:picMkLst>
        </pc:picChg>
      </pc:sldChg>
      <pc:sldChg chg="modSp add mod">
        <pc:chgData name="Loli Piccolomini Luisa" userId="6ce72e1f-5743-4d84-8811-e7557728e1f9" providerId="ADAL" clId="{3D9EC68A-2613-4FCC-9DC2-FF9BFB556E56}" dt="2025-07-08T10:02:18.220" v="429" actId="6549"/>
        <pc:sldMkLst>
          <pc:docMk/>
          <pc:sldMk cId="1447243051" sldId="289"/>
        </pc:sldMkLst>
        <pc:spChg chg="mod">
          <ac:chgData name="Loli Piccolomini Luisa" userId="6ce72e1f-5743-4d84-8811-e7557728e1f9" providerId="ADAL" clId="{3D9EC68A-2613-4FCC-9DC2-FF9BFB556E56}" dt="2025-07-08T10:02:18.220" v="429" actId="6549"/>
          <ac:spMkLst>
            <pc:docMk/>
            <pc:sldMk cId="1447243051" sldId="289"/>
            <ac:spMk id="4" creationId="{8E0B9F92-23B9-65C4-6A22-78B69E9347A7}"/>
          </ac:spMkLst>
        </pc:spChg>
      </pc:sldChg>
      <pc:sldChg chg="add del">
        <pc:chgData name="Loli Piccolomini Luisa" userId="6ce72e1f-5743-4d84-8811-e7557728e1f9" providerId="ADAL" clId="{3D9EC68A-2613-4FCC-9DC2-FF9BFB556E56}" dt="2025-07-08T10:38:15.604" v="654" actId="47"/>
        <pc:sldMkLst>
          <pc:docMk/>
          <pc:sldMk cId="1727375600" sldId="290"/>
        </pc:sldMkLst>
      </pc:sldChg>
      <pc:sldChg chg="addSp delSp modSp add mod">
        <pc:chgData name="Loli Piccolomini Luisa" userId="6ce72e1f-5743-4d84-8811-e7557728e1f9" providerId="ADAL" clId="{3D9EC68A-2613-4FCC-9DC2-FF9BFB556E56}" dt="2025-07-08T10:49:29.012" v="712" actId="1076"/>
        <pc:sldMkLst>
          <pc:docMk/>
          <pc:sldMk cId="1625242176" sldId="294"/>
        </pc:sldMkLst>
        <pc:spChg chg="del">
          <ac:chgData name="Loli Piccolomini Luisa" userId="6ce72e1f-5743-4d84-8811-e7557728e1f9" providerId="ADAL" clId="{3D9EC68A-2613-4FCC-9DC2-FF9BFB556E56}" dt="2025-07-08T10:18:33.789" v="453" actId="478"/>
          <ac:spMkLst>
            <pc:docMk/>
            <pc:sldMk cId="1625242176" sldId="294"/>
            <ac:spMk id="2" creationId="{9DBAFC5D-DCF5-C6E9-12F0-035EC862FCD2}"/>
          </ac:spMkLst>
        </pc:spChg>
        <pc:spChg chg="mod">
          <ac:chgData name="Loli Piccolomini Luisa" userId="6ce72e1f-5743-4d84-8811-e7557728e1f9" providerId="ADAL" clId="{3D9EC68A-2613-4FCC-9DC2-FF9BFB556E56}" dt="2025-07-08T10:49:09.791" v="705" actId="6549"/>
          <ac:spMkLst>
            <pc:docMk/>
            <pc:sldMk cId="1625242176" sldId="294"/>
            <ac:spMk id="3" creationId="{9A634A30-D704-0DE4-6B28-2D4D10CEA54D}"/>
          </ac:spMkLst>
        </pc:spChg>
        <pc:spChg chg="mod">
          <ac:chgData name="Loli Piccolomini Luisa" userId="6ce72e1f-5743-4d84-8811-e7557728e1f9" providerId="ADAL" clId="{3D9EC68A-2613-4FCC-9DC2-FF9BFB556E56}" dt="2025-07-08T10:33:00.445" v="614" actId="1076"/>
          <ac:spMkLst>
            <pc:docMk/>
            <pc:sldMk cId="1625242176" sldId="294"/>
            <ac:spMk id="4" creationId="{6B470EC9-7F9F-DCF2-3FA6-D7BEC4E6D349}"/>
          </ac:spMkLst>
        </pc:spChg>
        <pc:spChg chg="add">
          <ac:chgData name="Loli Piccolomini Luisa" userId="6ce72e1f-5743-4d84-8811-e7557728e1f9" providerId="ADAL" clId="{3D9EC68A-2613-4FCC-9DC2-FF9BFB556E56}" dt="2025-07-08T10:32:06.393" v="606"/>
          <ac:spMkLst>
            <pc:docMk/>
            <pc:sldMk cId="1625242176" sldId="294"/>
            <ac:spMk id="5" creationId="{E449B8A1-592E-8785-19A1-90C0FB3F375B}"/>
          </ac:spMkLst>
        </pc:spChg>
        <pc:spChg chg="add del mod">
          <ac:chgData name="Loli Piccolomini Luisa" userId="6ce72e1f-5743-4d84-8811-e7557728e1f9" providerId="ADAL" clId="{3D9EC68A-2613-4FCC-9DC2-FF9BFB556E56}" dt="2025-07-08T10:32:18.149" v="609" actId="478"/>
          <ac:spMkLst>
            <pc:docMk/>
            <pc:sldMk cId="1625242176" sldId="294"/>
            <ac:spMk id="8" creationId="{C8C883A8-08EE-40B2-770B-366A0D80A680}"/>
          </ac:spMkLst>
        </pc:spChg>
        <pc:spChg chg="del">
          <ac:chgData name="Loli Piccolomini Luisa" userId="6ce72e1f-5743-4d84-8811-e7557728e1f9" providerId="ADAL" clId="{3D9EC68A-2613-4FCC-9DC2-FF9BFB556E56}" dt="2025-07-08T10:18:36.505" v="454" actId="478"/>
          <ac:spMkLst>
            <pc:docMk/>
            <pc:sldMk cId="1625242176" sldId="294"/>
            <ac:spMk id="10" creationId="{BC1822B6-7382-61F7-B6FB-D55B8DA9BA4E}"/>
          </ac:spMkLst>
        </pc:spChg>
        <pc:spChg chg="add mod">
          <ac:chgData name="Loli Piccolomini Luisa" userId="6ce72e1f-5743-4d84-8811-e7557728e1f9" providerId="ADAL" clId="{3D9EC68A-2613-4FCC-9DC2-FF9BFB556E56}" dt="2025-07-08T10:32:32.462" v="611"/>
          <ac:spMkLst>
            <pc:docMk/>
            <pc:sldMk cId="1625242176" sldId="294"/>
            <ac:spMk id="11" creationId="{FBAB82E4-95A1-8A1A-2CC2-9E7EF67B35EA}"/>
          </ac:spMkLst>
        </pc:spChg>
        <pc:spChg chg="add mod">
          <ac:chgData name="Loli Piccolomini Luisa" userId="6ce72e1f-5743-4d84-8811-e7557728e1f9" providerId="ADAL" clId="{3D9EC68A-2613-4FCC-9DC2-FF9BFB556E56}" dt="2025-07-08T10:32:58.425" v="613"/>
          <ac:spMkLst>
            <pc:docMk/>
            <pc:sldMk cId="1625242176" sldId="294"/>
            <ac:spMk id="12" creationId="{2AC054F3-0DF6-0F12-202A-BA9E64977AF4}"/>
          </ac:spMkLst>
        </pc:spChg>
        <pc:spChg chg="add mod">
          <ac:chgData name="Loli Piccolomini Luisa" userId="6ce72e1f-5743-4d84-8811-e7557728e1f9" providerId="ADAL" clId="{3D9EC68A-2613-4FCC-9DC2-FF9BFB556E56}" dt="2025-07-08T10:33:04.225" v="616"/>
          <ac:spMkLst>
            <pc:docMk/>
            <pc:sldMk cId="1625242176" sldId="294"/>
            <ac:spMk id="13" creationId="{CE136EC0-42EF-616D-4B67-A9E9A97DD8B9}"/>
          </ac:spMkLst>
        </pc:spChg>
        <pc:spChg chg="add del mod">
          <ac:chgData name="Loli Piccolomini Luisa" userId="6ce72e1f-5743-4d84-8811-e7557728e1f9" providerId="ADAL" clId="{3D9EC68A-2613-4FCC-9DC2-FF9BFB556E56}" dt="2025-07-08T10:48:34.554" v="694" actId="478"/>
          <ac:spMkLst>
            <pc:docMk/>
            <pc:sldMk cId="1625242176" sldId="294"/>
            <ac:spMk id="18" creationId="{4F32B0A8-ED45-C6C5-3049-DB74AD1998D5}"/>
          </ac:spMkLst>
        </pc:spChg>
        <pc:spChg chg="add mod">
          <ac:chgData name="Loli Piccolomini Luisa" userId="6ce72e1f-5743-4d84-8811-e7557728e1f9" providerId="ADAL" clId="{3D9EC68A-2613-4FCC-9DC2-FF9BFB556E56}" dt="2025-07-08T10:49:21.044" v="709" actId="120"/>
          <ac:spMkLst>
            <pc:docMk/>
            <pc:sldMk cId="1625242176" sldId="294"/>
            <ac:spMk id="19" creationId="{1A5716C8-1C3C-1834-7ECA-DD9FF9738FE6}"/>
          </ac:spMkLst>
        </pc:spChg>
        <pc:picChg chg="del">
          <ac:chgData name="Loli Piccolomini Luisa" userId="6ce72e1f-5743-4d84-8811-e7557728e1f9" providerId="ADAL" clId="{3D9EC68A-2613-4FCC-9DC2-FF9BFB556E56}" dt="2025-07-08T10:18:28.976" v="452" actId="478"/>
          <ac:picMkLst>
            <pc:docMk/>
            <pc:sldMk cId="1625242176" sldId="294"/>
            <ac:picMk id="6" creationId="{534222AF-6AF9-1157-BFE0-A960CCE14F91}"/>
          </ac:picMkLst>
        </pc:picChg>
        <pc:picChg chg="add mod">
          <ac:chgData name="Loli Piccolomini Luisa" userId="6ce72e1f-5743-4d84-8811-e7557728e1f9" providerId="ADAL" clId="{3D9EC68A-2613-4FCC-9DC2-FF9BFB556E56}" dt="2025-07-08T10:47:54.092" v="666" actId="1076"/>
          <ac:picMkLst>
            <pc:docMk/>
            <pc:sldMk cId="1625242176" sldId="294"/>
            <ac:picMk id="15" creationId="{6FC4009B-7E28-426A-EC59-B02B39ADA1E0}"/>
          </ac:picMkLst>
        </pc:picChg>
        <pc:picChg chg="add mod">
          <ac:chgData name="Loli Piccolomini Luisa" userId="6ce72e1f-5743-4d84-8811-e7557728e1f9" providerId="ADAL" clId="{3D9EC68A-2613-4FCC-9DC2-FF9BFB556E56}" dt="2025-07-08T10:49:29.012" v="712" actId="1076"/>
          <ac:picMkLst>
            <pc:docMk/>
            <pc:sldMk cId="1625242176" sldId="294"/>
            <ac:picMk id="17" creationId="{AD0659E1-482F-379C-7F3E-6B2E1281C7CA}"/>
          </ac:picMkLst>
        </pc:picChg>
      </pc:sldChg>
      <pc:sldChg chg="addSp delSp modSp add ord">
        <pc:chgData name="Loli Piccolomini Luisa" userId="6ce72e1f-5743-4d84-8811-e7557728e1f9" providerId="ADAL" clId="{3D9EC68A-2613-4FCC-9DC2-FF9BFB556E56}" dt="2025-07-08T12:51:53.202" v="3889"/>
        <pc:sldMkLst>
          <pc:docMk/>
          <pc:sldMk cId="3546943536" sldId="295"/>
        </pc:sldMkLst>
        <pc:picChg chg="del">
          <ac:chgData name="Loli Piccolomini Luisa" userId="6ce72e1f-5743-4d84-8811-e7557728e1f9" providerId="ADAL" clId="{3D9EC68A-2613-4FCC-9DC2-FF9BFB556E56}" dt="2025-07-08T10:39:31.076" v="656" actId="478"/>
          <ac:picMkLst>
            <pc:docMk/>
            <pc:sldMk cId="3546943536" sldId="295"/>
            <ac:picMk id="2050" creationId="{877FB7BF-8BFF-7C58-A617-0F911DBE157D}"/>
          </ac:picMkLst>
        </pc:picChg>
        <pc:picChg chg="add mod">
          <ac:chgData name="Loli Piccolomini Luisa" userId="6ce72e1f-5743-4d84-8811-e7557728e1f9" providerId="ADAL" clId="{3D9EC68A-2613-4FCC-9DC2-FF9BFB556E56}" dt="2025-07-08T10:39:44.727" v="659" actId="1076"/>
          <ac:picMkLst>
            <pc:docMk/>
            <pc:sldMk cId="3546943536" sldId="295"/>
            <ac:picMk id="5122" creationId="{4B1774EF-832B-262E-1ED1-F761630C1D5C}"/>
          </ac:picMkLst>
        </pc:picChg>
      </pc:sldChg>
      <pc:sldChg chg="addSp delSp modSp add del mod ord">
        <pc:chgData name="Loli Piccolomini Luisa" userId="6ce72e1f-5743-4d84-8811-e7557728e1f9" providerId="ADAL" clId="{3D9EC68A-2613-4FCC-9DC2-FF9BFB556E56}" dt="2025-07-08T10:51:08.439" v="721"/>
        <pc:sldMkLst>
          <pc:docMk/>
          <pc:sldMk cId="2020913119" sldId="296"/>
        </pc:sldMkLst>
        <pc:picChg chg="add mod">
          <ac:chgData name="Loli Piccolomini Luisa" userId="6ce72e1f-5743-4d84-8811-e7557728e1f9" providerId="ADAL" clId="{3D9EC68A-2613-4FCC-9DC2-FF9BFB556E56}" dt="2025-07-08T10:50:53.584" v="719" actId="1076"/>
          <ac:picMkLst>
            <pc:docMk/>
            <pc:sldMk cId="2020913119" sldId="296"/>
            <ac:picMk id="3" creationId="{8EFEC5F8-8CF0-49CD-7C23-CE4FBBA7B215}"/>
          </ac:picMkLst>
        </pc:picChg>
        <pc:picChg chg="del">
          <ac:chgData name="Loli Piccolomini Luisa" userId="6ce72e1f-5743-4d84-8811-e7557728e1f9" providerId="ADAL" clId="{3D9EC68A-2613-4FCC-9DC2-FF9BFB556E56}" dt="2025-07-08T10:50:02.737" v="716" actId="478"/>
          <ac:picMkLst>
            <pc:docMk/>
            <pc:sldMk cId="2020913119" sldId="296"/>
            <ac:picMk id="5122" creationId="{C53E6188-4CC8-53BF-F2E0-6517DF8F37F2}"/>
          </ac:picMkLst>
        </pc:picChg>
      </pc:sldChg>
      <pc:sldChg chg="modSp add mod">
        <pc:chgData name="Loli Piccolomini Luisa" userId="6ce72e1f-5743-4d84-8811-e7557728e1f9" providerId="ADAL" clId="{3D9EC68A-2613-4FCC-9DC2-FF9BFB556E56}" dt="2025-07-08T11:48:04.647" v="1990" actId="20577"/>
        <pc:sldMkLst>
          <pc:docMk/>
          <pc:sldMk cId="3372273698" sldId="297"/>
        </pc:sldMkLst>
        <pc:spChg chg="mod">
          <ac:chgData name="Loli Piccolomini Luisa" userId="6ce72e1f-5743-4d84-8811-e7557728e1f9" providerId="ADAL" clId="{3D9EC68A-2613-4FCC-9DC2-FF9BFB556E56}" dt="2025-07-08T11:48:04.647" v="1990" actId="20577"/>
          <ac:spMkLst>
            <pc:docMk/>
            <pc:sldMk cId="3372273698" sldId="297"/>
            <ac:spMk id="2" creationId="{649A7974-42D3-7D45-569E-D38FF63C2C06}"/>
          </ac:spMkLst>
        </pc:spChg>
        <pc:spChg chg="mod">
          <ac:chgData name="Loli Piccolomini Luisa" userId="6ce72e1f-5743-4d84-8811-e7557728e1f9" providerId="ADAL" clId="{3D9EC68A-2613-4FCC-9DC2-FF9BFB556E56}" dt="2025-07-08T11:43:34.636" v="1703" actId="14100"/>
          <ac:spMkLst>
            <pc:docMk/>
            <pc:sldMk cId="3372273698" sldId="297"/>
            <ac:spMk id="7" creationId="{4C85D177-DF90-8DD0-0525-6CE7F68FD0D8}"/>
          </ac:spMkLst>
        </pc:spChg>
      </pc:sldChg>
      <pc:sldChg chg="modSp add mod">
        <pc:chgData name="Loli Piccolomini Luisa" userId="6ce72e1f-5743-4d84-8811-e7557728e1f9" providerId="ADAL" clId="{3D9EC68A-2613-4FCC-9DC2-FF9BFB556E56}" dt="2025-07-08T12:40:42.941" v="3523" actId="1076"/>
        <pc:sldMkLst>
          <pc:docMk/>
          <pc:sldMk cId="814515858" sldId="322"/>
        </pc:sldMkLst>
        <pc:spChg chg="mod">
          <ac:chgData name="Loli Piccolomini Luisa" userId="6ce72e1f-5743-4d84-8811-e7557728e1f9" providerId="ADAL" clId="{3D9EC68A-2613-4FCC-9DC2-FF9BFB556E56}" dt="2025-07-08T12:40:35.755" v="3522" actId="255"/>
          <ac:spMkLst>
            <pc:docMk/>
            <pc:sldMk cId="814515858" sldId="322"/>
            <ac:spMk id="3" creationId="{62CF2C5A-0655-D26C-C788-4787D8F0C140}"/>
          </ac:spMkLst>
        </pc:spChg>
        <pc:spChg chg="mod">
          <ac:chgData name="Loli Piccolomini Luisa" userId="6ce72e1f-5743-4d84-8811-e7557728e1f9" providerId="ADAL" clId="{3D9EC68A-2613-4FCC-9DC2-FF9BFB556E56}" dt="2025-07-08T12:40:35.755" v="3522" actId="255"/>
          <ac:spMkLst>
            <pc:docMk/>
            <pc:sldMk cId="814515858" sldId="322"/>
            <ac:spMk id="5" creationId="{49866D57-12C6-8F05-B163-ECA3098DB99A}"/>
          </ac:spMkLst>
        </pc:spChg>
        <pc:spChg chg="mod">
          <ac:chgData name="Loli Piccolomini Luisa" userId="6ce72e1f-5743-4d84-8811-e7557728e1f9" providerId="ADAL" clId="{3D9EC68A-2613-4FCC-9DC2-FF9BFB556E56}" dt="2025-07-08T12:40:42.941" v="3523" actId="1076"/>
          <ac:spMkLst>
            <pc:docMk/>
            <pc:sldMk cId="814515858" sldId="322"/>
            <ac:spMk id="6" creationId="{B8685D20-28CA-BE92-0FB4-DB0637393450}"/>
          </ac:spMkLst>
        </pc:spChg>
        <pc:spChg chg="mod">
          <ac:chgData name="Loli Piccolomini Luisa" userId="6ce72e1f-5743-4d84-8811-e7557728e1f9" providerId="ADAL" clId="{3D9EC68A-2613-4FCC-9DC2-FF9BFB556E56}" dt="2025-07-08T12:24:13.501" v="2757"/>
          <ac:spMkLst>
            <pc:docMk/>
            <pc:sldMk cId="814515858" sldId="322"/>
            <ac:spMk id="7" creationId="{20C84D16-4776-8497-6741-A309729C4977}"/>
          </ac:spMkLst>
        </pc:spChg>
        <pc:spChg chg="mod">
          <ac:chgData name="Loli Piccolomini Luisa" userId="6ce72e1f-5743-4d84-8811-e7557728e1f9" providerId="ADAL" clId="{3D9EC68A-2613-4FCC-9DC2-FF9BFB556E56}" dt="2025-07-08T12:40:35.755" v="3522" actId="255"/>
          <ac:spMkLst>
            <pc:docMk/>
            <pc:sldMk cId="814515858" sldId="322"/>
            <ac:spMk id="8" creationId="{80A3F0B4-1AAC-1DD4-D3EA-09957B961AC2}"/>
          </ac:spMkLst>
        </pc:spChg>
        <pc:spChg chg="mod">
          <ac:chgData name="Loli Piccolomini Luisa" userId="6ce72e1f-5743-4d84-8811-e7557728e1f9" providerId="ADAL" clId="{3D9EC68A-2613-4FCC-9DC2-FF9BFB556E56}" dt="2025-07-08T12:40:35.755" v="3522" actId="255"/>
          <ac:spMkLst>
            <pc:docMk/>
            <pc:sldMk cId="814515858" sldId="322"/>
            <ac:spMk id="10" creationId="{B24C257E-AF6F-D289-8DE3-A0AABEC5708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91303428-EEBC-4E4E-ACEB-F32AA14DB3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3750D3B-CA95-42F4-B83C-04F41F6F9B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2925" y="0"/>
            <a:ext cx="4303713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3BF8680A-C7AD-470B-969B-7D12B37C8768}" type="datetimeFigureOut">
              <a:rPr lang="it-IT"/>
              <a:pPr>
                <a:defRPr/>
              </a:pPr>
              <a:t>09/07/2025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7159F44-11FB-F9DF-2A59-80801429052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788D4D5-6CD3-E101-003F-2ACAEA54EBF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2925" y="6456363"/>
            <a:ext cx="4303713" cy="339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8AF3A7E-C940-4CB6-B9DB-4A37FB1C3A2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72233C59-E240-9EB9-CFC5-EC53E77014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130933F-F7D5-BFCB-91A4-7213D3DBC13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371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B185174-5ED1-478A-880B-264EA8190ADD}" type="datetimeFigureOut">
              <a:rPr lang="it-IT"/>
              <a:pPr>
                <a:defRPr/>
              </a:pPr>
              <a:t>09/07/2025</a:t>
            </a:fld>
            <a:endParaRPr lang="it-IT"/>
          </a:p>
        </p:txBody>
      </p:sp>
      <p:sp>
        <p:nvSpPr>
          <p:cNvPr id="4" name="Segnaposto immagine diapositiva 3">
            <a:extLst>
              <a:ext uri="{FF2B5EF4-FFF2-40B4-BE49-F238E27FC236}">
                <a16:creationId xmlns:a16="http://schemas.microsoft.com/office/drawing/2014/main" id="{431B56C2-537C-6E73-C732-2A421E40903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435350" y="849313"/>
            <a:ext cx="3057525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>
            <a:extLst>
              <a:ext uri="{FF2B5EF4-FFF2-40B4-BE49-F238E27FC236}">
                <a16:creationId xmlns:a16="http://schemas.microsoft.com/office/drawing/2014/main" id="{15C537FA-3440-5392-4DAE-CEA3A2F417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92188" y="3271838"/>
            <a:ext cx="7943850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451060F-B0F0-513B-8718-2A57F16BA58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143CA0C-C0C2-C6B9-E5F2-86B595C8A1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3713" cy="3413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8C701F6-7EA4-4ADE-8518-B2FF47C7E1B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immagine diapositiva 1">
            <a:extLst>
              <a:ext uri="{FF2B5EF4-FFF2-40B4-BE49-F238E27FC236}">
                <a16:creationId xmlns:a16="http://schemas.microsoft.com/office/drawing/2014/main" id="{F19EB2AF-D008-B324-90EA-AB58025F855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Segnaposto note 2">
            <a:extLst>
              <a:ext uri="{FF2B5EF4-FFF2-40B4-BE49-F238E27FC236}">
                <a16:creationId xmlns:a16="http://schemas.microsoft.com/office/drawing/2014/main" id="{5E8A308C-D1D6-553B-0182-37334249CD9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1268" name="Segnaposto numero diapositiva 3">
            <a:extLst>
              <a:ext uri="{FF2B5EF4-FFF2-40B4-BE49-F238E27FC236}">
                <a16:creationId xmlns:a16="http://schemas.microsoft.com/office/drawing/2014/main" id="{9260B504-4E3E-EA44-B6EC-7762DEE3EA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B17CAD9-FAD3-4EA5-A790-1DBA1E22FF6A}" type="slidenum">
              <a:rPr lang="it-IT" altLang="it-IT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it-IT" altLang="it-IT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71762-B19A-0B4F-33AA-1CA3C6C84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immagine diapositiva 1">
            <a:extLst>
              <a:ext uri="{FF2B5EF4-FFF2-40B4-BE49-F238E27FC236}">
                <a16:creationId xmlns:a16="http://schemas.microsoft.com/office/drawing/2014/main" id="{CB08CF09-3BE3-3338-1141-0B4B8B86755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Segnaposto note 2">
            <a:extLst>
              <a:ext uri="{FF2B5EF4-FFF2-40B4-BE49-F238E27FC236}">
                <a16:creationId xmlns:a16="http://schemas.microsoft.com/office/drawing/2014/main" id="{2DED0097-0977-7191-6E9B-E026D4A6A9B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3316" name="Segnaposto numero diapositiva 3">
            <a:extLst>
              <a:ext uri="{FF2B5EF4-FFF2-40B4-BE49-F238E27FC236}">
                <a16:creationId xmlns:a16="http://schemas.microsoft.com/office/drawing/2014/main" id="{F961E5FB-342D-3514-AF4D-AA068DB923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0BFD54-824B-439C-8737-FEF2071A9B72}" type="slidenum">
              <a:rPr lang="it-IT" altLang="it-IT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it-IT" altLang="it-IT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506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4EF72-EF71-CB6F-23D3-B523AB6FC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immagine diapositiva 1">
            <a:extLst>
              <a:ext uri="{FF2B5EF4-FFF2-40B4-BE49-F238E27FC236}">
                <a16:creationId xmlns:a16="http://schemas.microsoft.com/office/drawing/2014/main" id="{68C20BDE-D217-EE03-34F0-295DDF6A9B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Segnaposto note 2">
            <a:extLst>
              <a:ext uri="{FF2B5EF4-FFF2-40B4-BE49-F238E27FC236}">
                <a16:creationId xmlns:a16="http://schemas.microsoft.com/office/drawing/2014/main" id="{3018EB23-F597-9179-0DCB-51481C9082F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3316" name="Segnaposto numero diapositiva 3">
            <a:extLst>
              <a:ext uri="{FF2B5EF4-FFF2-40B4-BE49-F238E27FC236}">
                <a16:creationId xmlns:a16="http://schemas.microsoft.com/office/drawing/2014/main" id="{C1B0A2DB-72A2-53DD-F5E2-9E43E6DC99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0BFD54-824B-439C-8737-FEF2071A9B72}" type="slidenum">
              <a:rPr lang="it-IT" altLang="it-IT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it-IT" altLang="it-IT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4549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21B6A-2ACC-A2B8-5D8E-14E77EE5E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immagine diapositiva 1">
            <a:extLst>
              <a:ext uri="{FF2B5EF4-FFF2-40B4-BE49-F238E27FC236}">
                <a16:creationId xmlns:a16="http://schemas.microsoft.com/office/drawing/2014/main" id="{00D0449E-FAF0-4248-FD28-9459611E18B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Segnaposto note 2">
            <a:extLst>
              <a:ext uri="{FF2B5EF4-FFF2-40B4-BE49-F238E27FC236}">
                <a16:creationId xmlns:a16="http://schemas.microsoft.com/office/drawing/2014/main" id="{1215E545-275E-7ADD-6C15-DF386EDF81F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3316" name="Segnaposto numero diapositiva 3">
            <a:extLst>
              <a:ext uri="{FF2B5EF4-FFF2-40B4-BE49-F238E27FC236}">
                <a16:creationId xmlns:a16="http://schemas.microsoft.com/office/drawing/2014/main" id="{66429D6E-490E-9610-7335-E6149F9912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0BFD54-824B-439C-8737-FEF2071A9B72}" type="slidenum">
              <a:rPr lang="it-IT" altLang="it-IT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it-IT" altLang="it-IT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535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37B7E-BD6C-4C22-910F-E08FBDD87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immagine diapositiva 1">
            <a:extLst>
              <a:ext uri="{FF2B5EF4-FFF2-40B4-BE49-F238E27FC236}">
                <a16:creationId xmlns:a16="http://schemas.microsoft.com/office/drawing/2014/main" id="{05D8BB00-FB7A-8981-A62C-D50F85CB61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Segnaposto note 2">
            <a:extLst>
              <a:ext uri="{FF2B5EF4-FFF2-40B4-BE49-F238E27FC236}">
                <a16:creationId xmlns:a16="http://schemas.microsoft.com/office/drawing/2014/main" id="{4332051E-E292-56A1-5E6B-6CCD5458889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3316" name="Segnaposto numero diapositiva 3">
            <a:extLst>
              <a:ext uri="{FF2B5EF4-FFF2-40B4-BE49-F238E27FC236}">
                <a16:creationId xmlns:a16="http://schemas.microsoft.com/office/drawing/2014/main" id="{BBA72D14-CAD0-E842-0AD5-853CEDDD39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0BFD54-824B-439C-8737-FEF2071A9B72}" type="slidenum">
              <a:rPr lang="it-IT" altLang="it-IT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it-IT" altLang="it-IT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7430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E679C-F0D0-0B38-CEFB-DD4C134E1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immagine diapositiva 1">
            <a:extLst>
              <a:ext uri="{FF2B5EF4-FFF2-40B4-BE49-F238E27FC236}">
                <a16:creationId xmlns:a16="http://schemas.microsoft.com/office/drawing/2014/main" id="{2FA3F0FA-C5A5-C0D4-CA2C-290B25204E1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Segnaposto note 2">
            <a:extLst>
              <a:ext uri="{FF2B5EF4-FFF2-40B4-BE49-F238E27FC236}">
                <a16:creationId xmlns:a16="http://schemas.microsoft.com/office/drawing/2014/main" id="{D82E0109-0102-C025-643B-BE4FED82A8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3316" name="Segnaposto numero diapositiva 3">
            <a:extLst>
              <a:ext uri="{FF2B5EF4-FFF2-40B4-BE49-F238E27FC236}">
                <a16:creationId xmlns:a16="http://schemas.microsoft.com/office/drawing/2014/main" id="{4322BCE2-6733-0012-0E21-999494A62A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0BFD54-824B-439C-8737-FEF2071A9B72}" type="slidenum">
              <a:rPr lang="it-IT" altLang="it-IT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it-IT" altLang="it-IT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4939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EDDC2-2E59-E0A3-4634-FC9063197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immagine diapositiva 1">
            <a:extLst>
              <a:ext uri="{FF2B5EF4-FFF2-40B4-BE49-F238E27FC236}">
                <a16:creationId xmlns:a16="http://schemas.microsoft.com/office/drawing/2014/main" id="{300F49F6-B68E-7E3C-9EB6-D02587B39C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Segnaposto note 2">
            <a:extLst>
              <a:ext uri="{FF2B5EF4-FFF2-40B4-BE49-F238E27FC236}">
                <a16:creationId xmlns:a16="http://schemas.microsoft.com/office/drawing/2014/main" id="{2E59ABF5-D94F-12DA-4C61-FAD06BB8B5F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3316" name="Segnaposto numero diapositiva 3">
            <a:extLst>
              <a:ext uri="{FF2B5EF4-FFF2-40B4-BE49-F238E27FC236}">
                <a16:creationId xmlns:a16="http://schemas.microsoft.com/office/drawing/2014/main" id="{F02911EA-352B-87CD-33FE-6513AD7AE7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0BFD54-824B-439C-8737-FEF2071A9B72}" type="slidenum">
              <a:rPr lang="it-IT" altLang="it-IT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it-IT" altLang="it-IT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9443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660BF-829F-B2FC-A464-5D1E88536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immagine diapositiva 1">
            <a:extLst>
              <a:ext uri="{FF2B5EF4-FFF2-40B4-BE49-F238E27FC236}">
                <a16:creationId xmlns:a16="http://schemas.microsoft.com/office/drawing/2014/main" id="{38AB1977-4545-4BD9-9C85-8B9AF123DC8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Segnaposto note 2">
            <a:extLst>
              <a:ext uri="{FF2B5EF4-FFF2-40B4-BE49-F238E27FC236}">
                <a16:creationId xmlns:a16="http://schemas.microsoft.com/office/drawing/2014/main" id="{982C6476-B92A-2573-86F8-A8B17336783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3316" name="Segnaposto numero diapositiva 3">
            <a:extLst>
              <a:ext uri="{FF2B5EF4-FFF2-40B4-BE49-F238E27FC236}">
                <a16:creationId xmlns:a16="http://schemas.microsoft.com/office/drawing/2014/main" id="{F5854E6D-525C-0354-0B63-7CA5496A4C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0BFD54-824B-439C-8737-FEF2071A9B72}" type="slidenum">
              <a:rPr lang="it-IT" altLang="it-IT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it-IT" altLang="it-IT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8597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3AB3C-91AD-F3E0-CB05-3572FD8DF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immagine diapositiva 1">
            <a:extLst>
              <a:ext uri="{FF2B5EF4-FFF2-40B4-BE49-F238E27FC236}">
                <a16:creationId xmlns:a16="http://schemas.microsoft.com/office/drawing/2014/main" id="{169BB350-C519-C1FE-E278-9736E022DBE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Segnaposto note 2">
            <a:extLst>
              <a:ext uri="{FF2B5EF4-FFF2-40B4-BE49-F238E27FC236}">
                <a16:creationId xmlns:a16="http://schemas.microsoft.com/office/drawing/2014/main" id="{912DAFB6-97A4-CD5F-A455-328059940DF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3316" name="Segnaposto numero diapositiva 3">
            <a:extLst>
              <a:ext uri="{FF2B5EF4-FFF2-40B4-BE49-F238E27FC236}">
                <a16:creationId xmlns:a16="http://schemas.microsoft.com/office/drawing/2014/main" id="{4306449D-C774-7789-E252-2B7FEE34A5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0BFD54-824B-439C-8737-FEF2071A9B72}" type="slidenum">
              <a:rPr lang="it-IT" altLang="it-IT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it-IT" altLang="it-IT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3468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1A0C5-8093-9FB9-D3E6-4F7E2B329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immagine diapositiva 1">
            <a:extLst>
              <a:ext uri="{FF2B5EF4-FFF2-40B4-BE49-F238E27FC236}">
                <a16:creationId xmlns:a16="http://schemas.microsoft.com/office/drawing/2014/main" id="{4A8A202D-65B0-A8B8-8A1F-609AFE7E905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Segnaposto note 2">
            <a:extLst>
              <a:ext uri="{FF2B5EF4-FFF2-40B4-BE49-F238E27FC236}">
                <a16:creationId xmlns:a16="http://schemas.microsoft.com/office/drawing/2014/main" id="{C2405857-6554-74C0-F2D2-415392358A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3316" name="Segnaposto numero diapositiva 3">
            <a:extLst>
              <a:ext uri="{FF2B5EF4-FFF2-40B4-BE49-F238E27FC236}">
                <a16:creationId xmlns:a16="http://schemas.microsoft.com/office/drawing/2014/main" id="{352218D8-7AF6-3374-D257-1447F9BF94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0BFD54-824B-439C-8737-FEF2071A9B72}" type="slidenum">
              <a:rPr lang="it-IT" altLang="it-IT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it-IT" altLang="it-IT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6700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C97DA-5C79-AB15-3FE1-3DFA3B0D9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immagine diapositiva 1">
            <a:extLst>
              <a:ext uri="{FF2B5EF4-FFF2-40B4-BE49-F238E27FC236}">
                <a16:creationId xmlns:a16="http://schemas.microsoft.com/office/drawing/2014/main" id="{8C577E4E-73D3-AB03-4AE3-9CEF660B5B6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Segnaposto note 2">
            <a:extLst>
              <a:ext uri="{FF2B5EF4-FFF2-40B4-BE49-F238E27FC236}">
                <a16:creationId xmlns:a16="http://schemas.microsoft.com/office/drawing/2014/main" id="{C6C243CB-EB81-5324-C231-4A0C68596D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3316" name="Segnaposto numero diapositiva 3">
            <a:extLst>
              <a:ext uri="{FF2B5EF4-FFF2-40B4-BE49-F238E27FC236}">
                <a16:creationId xmlns:a16="http://schemas.microsoft.com/office/drawing/2014/main" id="{48528671-F776-6FFE-EE48-7C61430F42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0BFD54-824B-439C-8737-FEF2071A9B72}" type="slidenum">
              <a:rPr lang="it-IT" altLang="it-IT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it-IT" altLang="it-IT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790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49C0E5-8158-7E0B-9628-A6D1DC701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immagine diapositiva 1">
            <a:extLst>
              <a:ext uri="{FF2B5EF4-FFF2-40B4-BE49-F238E27FC236}">
                <a16:creationId xmlns:a16="http://schemas.microsoft.com/office/drawing/2014/main" id="{27A6944E-E90A-0312-CA3A-505440028EE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Segnaposto note 2">
            <a:extLst>
              <a:ext uri="{FF2B5EF4-FFF2-40B4-BE49-F238E27FC236}">
                <a16:creationId xmlns:a16="http://schemas.microsoft.com/office/drawing/2014/main" id="{6FCAFE5E-D75D-D26C-2486-37C1BDEFA47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3316" name="Segnaposto numero diapositiva 3">
            <a:extLst>
              <a:ext uri="{FF2B5EF4-FFF2-40B4-BE49-F238E27FC236}">
                <a16:creationId xmlns:a16="http://schemas.microsoft.com/office/drawing/2014/main" id="{4DA5EFA8-66EF-F026-B744-394F16890C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0BFD54-824B-439C-8737-FEF2071A9B72}" type="slidenum">
              <a:rPr lang="it-IT" altLang="it-IT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it-IT" altLang="it-IT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4988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39B57-F728-F30F-D9D1-BD32892E1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immagine diapositiva 1">
            <a:extLst>
              <a:ext uri="{FF2B5EF4-FFF2-40B4-BE49-F238E27FC236}">
                <a16:creationId xmlns:a16="http://schemas.microsoft.com/office/drawing/2014/main" id="{C863BE8E-5120-41A6-3953-620443179D0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Segnaposto note 2">
            <a:extLst>
              <a:ext uri="{FF2B5EF4-FFF2-40B4-BE49-F238E27FC236}">
                <a16:creationId xmlns:a16="http://schemas.microsoft.com/office/drawing/2014/main" id="{00ABF443-0100-DA59-765F-FD7A741F9D6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3316" name="Segnaposto numero diapositiva 3">
            <a:extLst>
              <a:ext uri="{FF2B5EF4-FFF2-40B4-BE49-F238E27FC236}">
                <a16:creationId xmlns:a16="http://schemas.microsoft.com/office/drawing/2014/main" id="{8A31BD3B-DAAC-9620-0209-7C9527D950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0BFD54-824B-439C-8737-FEF2071A9B72}" type="slidenum">
              <a:rPr lang="it-IT" altLang="it-IT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it-IT" altLang="it-IT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3356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9B3C8-1DB8-68C1-2A2D-EDCA1E819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immagine diapositiva 1">
            <a:extLst>
              <a:ext uri="{FF2B5EF4-FFF2-40B4-BE49-F238E27FC236}">
                <a16:creationId xmlns:a16="http://schemas.microsoft.com/office/drawing/2014/main" id="{1F3E1D1D-F67F-90AD-34C0-2BC6F3B777D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Segnaposto note 2">
            <a:extLst>
              <a:ext uri="{FF2B5EF4-FFF2-40B4-BE49-F238E27FC236}">
                <a16:creationId xmlns:a16="http://schemas.microsoft.com/office/drawing/2014/main" id="{7BAA3DAB-686A-C37F-F2EA-E27A4373F32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3316" name="Segnaposto numero diapositiva 3">
            <a:extLst>
              <a:ext uri="{FF2B5EF4-FFF2-40B4-BE49-F238E27FC236}">
                <a16:creationId xmlns:a16="http://schemas.microsoft.com/office/drawing/2014/main" id="{866D94F3-AF04-5649-6F24-930069A575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0BFD54-824B-439C-8737-FEF2071A9B72}" type="slidenum">
              <a:rPr lang="it-IT" altLang="it-IT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it-IT" altLang="it-IT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2290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FC826-D0CD-1D6B-0D95-77B98BCE3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immagine diapositiva 1">
            <a:extLst>
              <a:ext uri="{FF2B5EF4-FFF2-40B4-BE49-F238E27FC236}">
                <a16:creationId xmlns:a16="http://schemas.microsoft.com/office/drawing/2014/main" id="{0028E8CA-6383-78AC-B7D0-1575E1D44B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Segnaposto note 2">
            <a:extLst>
              <a:ext uri="{FF2B5EF4-FFF2-40B4-BE49-F238E27FC236}">
                <a16:creationId xmlns:a16="http://schemas.microsoft.com/office/drawing/2014/main" id="{18E7A876-77DC-F71B-93CE-3FF5C6E6BFF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3316" name="Segnaposto numero diapositiva 3">
            <a:extLst>
              <a:ext uri="{FF2B5EF4-FFF2-40B4-BE49-F238E27FC236}">
                <a16:creationId xmlns:a16="http://schemas.microsoft.com/office/drawing/2014/main" id="{81B1B5FC-61A9-86ED-BDED-1ADA8ED58D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0BFD54-824B-439C-8737-FEF2071A9B72}" type="slidenum">
              <a:rPr lang="it-IT" altLang="it-IT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it-IT" altLang="it-IT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8164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C708E-B7A2-DDC8-9292-0F9198BC2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immagine diapositiva 1">
            <a:extLst>
              <a:ext uri="{FF2B5EF4-FFF2-40B4-BE49-F238E27FC236}">
                <a16:creationId xmlns:a16="http://schemas.microsoft.com/office/drawing/2014/main" id="{BDA6A2EB-F85E-CA06-3CE1-4931774A275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Segnaposto note 2">
            <a:extLst>
              <a:ext uri="{FF2B5EF4-FFF2-40B4-BE49-F238E27FC236}">
                <a16:creationId xmlns:a16="http://schemas.microsoft.com/office/drawing/2014/main" id="{1F23A0C5-5C49-9F1B-2838-C684CCBB833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3316" name="Segnaposto numero diapositiva 3">
            <a:extLst>
              <a:ext uri="{FF2B5EF4-FFF2-40B4-BE49-F238E27FC236}">
                <a16:creationId xmlns:a16="http://schemas.microsoft.com/office/drawing/2014/main" id="{07EA3C14-A04A-ACC3-C44D-52DA78B0CC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0BFD54-824B-439C-8737-FEF2071A9B72}" type="slidenum">
              <a:rPr lang="it-IT" altLang="it-IT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it-IT" altLang="it-IT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4970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ABC34-9C12-1F4E-70ED-B929E9795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immagine diapositiva 1">
            <a:extLst>
              <a:ext uri="{FF2B5EF4-FFF2-40B4-BE49-F238E27FC236}">
                <a16:creationId xmlns:a16="http://schemas.microsoft.com/office/drawing/2014/main" id="{5F696E49-0B6F-DF9E-F9ED-368BD0E0639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Segnaposto note 2">
            <a:extLst>
              <a:ext uri="{FF2B5EF4-FFF2-40B4-BE49-F238E27FC236}">
                <a16:creationId xmlns:a16="http://schemas.microsoft.com/office/drawing/2014/main" id="{37525051-F4AC-0AD3-BE76-0354754A4E0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3316" name="Segnaposto numero diapositiva 3">
            <a:extLst>
              <a:ext uri="{FF2B5EF4-FFF2-40B4-BE49-F238E27FC236}">
                <a16:creationId xmlns:a16="http://schemas.microsoft.com/office/drawing/2014/main" id="{581F59AE-DC60-71DF-22FA-ADA2503ED8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0BFD54-824B-439C-8737-FEF2071A9B72}" type="slidenum">
              <a:rPr lang="it-IT" altLang="it-IT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it-IT" altLang="it-IT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0876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98801-E794-6334-82D1-C9690F5B9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immagine diapositiva 1">
            <a:extLst>
              <a:ext uri="{FF2B5EF4-FFF2-40B4-BE49-F238E27FC236}">
                <a16:creationId xmlns:a16="http://schemas.microsoft.com/office/drawing/2014/main" id="{FA66601C-EADA-79FF-6276-EE8785F3F77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Segnaposto note 2">
            <a:extLst>
              <a:ext uri="{FF2B5EF4-FFF2-40B4-BE49-F238E27FC236}">
                <a16:creationId xmlns:a16="http://schemas.microsoft.com/office/drawing/2014/main" id="{0EA6F38E-2411-4D80-2D3C-2CFF83F3600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3316" name="Segnaposto numero diapositiva 3">
            <a:extLst>
              <a:ext uri="{FF2B5EF4-FFF2-40B4-BE49-F238E27FC236}">
                <a16:creationId xmlns:a16="http://schemas.microsoft.com/office/drawing/2014/main" id="{EB1D0578-08A2-06D5-B9D7-1D654E53B0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0BFD54-824B-439C-8737-FEF2071A9B72}" type="slidenum">
              <a:rPr lang="it-IT" altLang="it-IT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it-IT" altLang="it-IT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5703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4A637-9437-78D3-3949-DD6594A50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immagine diapositiva 1">
            <a:extLst>
              <a:ext uri="{FF2B5EF4-FFF2-40B4-BE49-F238E27FC236}">
                <a16:creationId xmlns:a16="http://schemas.microsoft.com/office/drawing/2014/main" id="{BF471EA4-BB09-14A7-B149-850F5A1FE6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Segnaposto note 2">
            <a:extLst>
              <a:ext uri="{FF2B5EF4-FFF2-40B4-BE49-F238E27FC236}">
                <a16:creationId xmlns:a16="http://schemas.microsoft.com/office/drawing/2014/main" id="{5615015A-E0BC-84AD-600E-1799D5C031F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3316" name="Segnaposto numero diapositiva 3">
            <a:extLst>
              <a:ext uri="{FF2B5EF4-FFF2-40B4-BE49-F238E27FC236}">
                <a16:creationId xmlns:a16="http://schemas.microsoft.com/office/drawing/2014/main" id="{1A1817BA-7B61-B842-9DB8-9D85B311D9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0BFD54-824B-439C-8737-FEF2071A9B72}" type="slidenum">
              <a:rPr lang="it-IT" altLang="it-IT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it-IT" altLang="it-IT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382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immagine diapositiva 1">
            <a:extLst>
              <a:ext uri="{FF2B5EF4-FFF2-40B4-BE49-F238E27FC236}">
                <a16:creationId xmlns:a16="http://schemas.microsoft.com/office/drawing/2014/main" id="{AB3182CD-3B27-BBAF-055B-7593DFC6E13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Segnaposto note 2">
            <a:extLst>
              <a:ext uri="{FF2B5EF4-FFF2-40B4-BE49-F238E27FC236}">
                <a16:creationId xmlns:a16="http://schemas.microsoft.com/office/drawing/2014/main" id="{854FF9A3-469C-A673-D8CB-46BF06548A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3316" name="Segnaposto numero diapositiva 3">
            <a:extLst>
              <a:ext uri="{FF2B5EF4-FFF2-40B4-BE49-F238E27FC236}">
                <a16:creationId xmlns:a16="http://schemas.microsoft.com/office/drawing/2014/main" id="{A30B9C8D-5D41-DB0E-5915-25821257EF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0BFD54-824B-439C-8737-FEF2071A9B72}" type="slidenum">
              <a:rPr lang="it-IT" altLang="it-IT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it-IT" altLang="it-IT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06741-1ECC-330C-2050-5E053A13B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immagine diapositiva 1">
            <a:extLst>
              <a:ext uri="{FF2B5EF4-FFF2-40B4-BE49-F238E27FC236}">
                <a16:creationId xmlns:a16="http://schemas.microsoft.com/office/drawing/2014/main" id="{B136A24A-4631-3F54-310D-C5FAAFEF2FD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Segnaposto note 2">
            <a:extLst>
              <a:ext uri="{FF2B5EF4-FFF2-40B4-BE49-F238E27FC236}">
                <a16:creationId xmlns:a16="http://schemas.microsoft.com/office/drawing/2014/main" id="{C6C97AAF-D245-C7DF-C2D3-A935833254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3316" name="Segnaposto numero diapositiva 3">
            <a:extLst>
              <a:ext uri="{FF2B5EF4-FFF2-40B4-BE49-F238E27FC236}">
                <a16:creationId xmlns:a16="http://schemas.microsoft.com/office/drawing/2014/main" id="{C272D636-D482-8EAE-45AA-D52EDAA987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0BFD54-824B-439C-8737-FEF2071A9B72}" type="slidenum">
              <a:rPr lang="it-IT" altLang="it-IT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it-IT" altLang="it-IT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99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EC0C6-01AA-B00C-A1F1-7214712FF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immagine diapositiva 1">
            <a:extLst>
              <a:ext uri="{FF2B5EF4-FFF2-40B4-BE49-F238E27FC236}">
                <a16:creationId xmlns:a16="http://schemas.microsoft.com/office/drawing/2014/main" id="{6E9C700E-3671-1513-FBA8-ABE57374DFE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Segnaposto note 2">
            <a:extLst>
              <a:ext uri="{FF2B5EF4-FFF2-40B4-BE49-F238E27FC236}">
                <a16:creationId xmlns:a16="http://schemas.microsoft.com/office/drawing/2014/main" id="{DC117EB4-350F-F294-CC57-DF76E62E6C9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3316" name="Segnaposto numero diapositiva 3">
            <a:extLst>
              <a:ext uri="{FF2B5EF4-FFF2-40B4-BE49-F238E27FC236}">
                <a16:creationId xmlns:a16="http://schemas.microsoft.com/office/drawing/2014/main" id="{63AADE50-CFE8-FF4F-4B46-638F8044D3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0BFD54-824B-439C-8737-FEF2071A9B72}" type="slidenum">
              <a:rPr lang="it-IT" altLang="it-IT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it-IT" altLang="it-IT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70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58526-3B8C-3F34-FEF3-F94D932C0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immagine diapositiva 1">
            <a:extLst>
              <a:ext uri="{FF2B5EF4-FFF2-40B4-BE49-F238E27FC236}">
                <a16:creationId xmlns:a16="http://schemas.microsoft.com/office/drawing/2014/main" id="{A95D0779-5705-2295-E556-6FF2628369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Segnaposto note 2">
            <a:extLst>
              <a:ext uri="{FF2B5EF4-FFF2-40B4-BE49-F238E27FC236}">
                <a16:creationId xmlns:a16="http://schemas.microsoft.com/office/drawing/2014/main" id="{883718CB-527A-723E-28B8-D401B0434C2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3316" name="Segnaposto numero diapositiva 3">
            <a:extLst>
              <a:ext uri="{FF2B5EF4-FFF2-40B4-BE49-F238E27FC236}">
                <a16:creationId xmlns:a16="http://schemas.microsoft.com/office/drawing/2014/main" id="{5FE68596-EFCA-0C6C-3204-76878BE05B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0BFD54-824B-439C-8737-FEF2071A9B72}" type="slidenum">
              <a:rPr lang="it-IT" altLang="it-IT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it-IT" altLang="it-IT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75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B2EB5-E3D4-7C29-F6A2-88024EE0A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immagine diapositiva 1">
            <a:extLst>
              <a:ext uri="{FF2B5EF4-FFF2-40B4-BE49-F238E27FC236}">
                <a16:creationId xmlns:a16="http://schemas.microsoft.com/office/drawing/2014/main" id="{2B264A51-776C-9954-19EC-427F805A82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Segnaposto note 2">
            <a:extLst>
              <a:ext uri="{FF2B5EF4-FFF2-40B4-BE49-F238E27FC236}">
                <a16:creationId xmlns:a16="http://schemas.microsoft.com/office/drawing/2014/main" id="{DD2DD6A4-D710-0B3A-32CF-FA10D5369F1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3316" name="Segnaposto numero diapositiva 3">
            <a:extLst>
              <a:ext uri="{FF2B5EF4-FFF2-40B4-BE49-F238E27FC236}">
                <a16:creationId xmlns:a16="http://schemas.microsoft.com/office/drawing/2014/main" id="{23860E3F-4854-94FA-FCD9-A510D39C33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0BFD54-824B-439C-8737-FEF2071A9B72}" type="slidenum">
              <a:rPr lang="it-IT" altLang="it-IT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it-IT" altLang="it-IT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165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BF78F-F17B-62AF-3754-2166F4DA1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immagine diapositiva 1">
            <a:extLst>
              <a:ext uri="{FF2B5EF4-FFF2-40B4-BE49-F238E27FC236}">
                <a16:creationId xmlns:a16="http://schemas.microsoft.com/office/drawing/2014/main" id="{9EC1DF76-2A93-EEF4-9646-4965A5F6F3F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Segnaposto note 2">
            <a:extLst>
              <a:ext uri="{FF2B5EF4-FFF2-40B4-BE49-F238E27FC236}">
                <a16:creationId xmlns:a16="http://schemas.microsoft.com/office/drawing/2014/main" id="{ED1922DF-74BF-28EE-DD68-51B097F84F1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3316" name="Segnaposto numero diapositiva 3">
            <a:extLst>
              <a:ext uri="{FF2B5EF4-FFF2-40B4-BE49-F238E27FC236}">
                <a16:creationId xmlns:a16="http://schemas.microsoft.com/office/drawing/2014/main" id="{173421A2-8B2C-71C5-B7B6-F1B491CD01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0BFD54-824B-439C-8737-FEF2071A9B72}" type="slidenum">
              <a:rPr lang="it-IT" altLang="it-IT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it-IT" altLang="it-IT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7811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AD95AE-7C7E-15E3-21AD-9F54537F4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immagine diapositiva 1">
            <a:extLst>
              <a:ext uri="{FF2B5EF4-FFF2-40B4-BE49-F238E27FC236}">
                <a16:creationId xmlns:a16="http://schemas.microsoft.com/office/drawing/2014/main" id="{C1AE0C66-C3B6-EDEE-2A8E-A1A8D53E81C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Segnaposto note 2">
            <a:extLst>
              <a:ext uri="{FF2B5EF4-FFF2-40B4-BE49-F238E27FC236}">
                <a16:creationId xmlns:a16="http://schemas.microsoft.com/office/drawing/2014/main" id="{577C5865-DFA9-CD77-69E2-E60519E620D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3316" name="Segnaposto numero diapositiva 3">
            <a:extLst>
              <a:ext uri="{FF2B5EF4-FFF2-40B4-BE49-F238E27FC236}">
                <a16:creationId xmlns:a16="http://schemas.microsoft.com/office/drawing/2014/main" id="{3CCE0B54-6D15-DD68-D315-AFD9EFB1B1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0BFD54-824B-439C-8737-FEF2071A9B72}" type="slidenum">
              <a:rPr lang="it-IT" altLang="it-IT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it-IT" altLang="it-IT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518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B9FC24-404E-4A95-8189-A5326EBE3E8A}" type="datetimeFigureOut">
              <a:rPr lang="it-IT" smtClean="0"/>
              <a:pPr>
                <a:defRPr/>
              </a:pPr>
              <a:t>09/07/2025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AC0BB4-6F78-428B-9DBE-334718879787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0435773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4EF481-0E55-4F00-809E-B36318D79EB6}" type="datetimeFigureOut">
              <a:rPr lang="it-IT" smtClean="0"/>
              <a:pPr>
                <a:defRPr/>
              </a:pPr>
              <a:t>09/07/2025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B6FAE1-4A3E-4526-B13B-ADFBF94C9BC6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50169249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82DCFB-5AB0-4783-967B-1E77292C8485}" type="datetimeFigureOut">
              <a:rPr lang="it-IT" smtClean="0"/>
              <a:pPr>
                <a:defRPr/>
              </a:pPr>
              <a:t>09/07/2025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733DE3-E0A5-49DA-B117-50F1E4E8E86A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10061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902A24-2D8F-40E4-8CA2-F478A45B64A7}" type="datetimeFigureOut">
              <a:rPr lang="it-IT" smtClean="0"/>
              <a:pPr>
                <a:defRPr/>
              </a:pPr>
              <a:t>09/07/2025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7BAF51-285A-4380-B63B-BB633392FA05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83317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5074DD-93DD-487B-B56C-BC91CDE2BFDE}" type="datetimeFigureOut">
              <a:rPr lang="it-IT" smtClean="0"/>
              <a:pPr>
                <a:defRPr/>
              </a:pPr>
              <a:t>09/07/2025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B0E05B-950B-46AC-96CC-FE6A8CAF0805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664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F065F7-08D7-4840-B360-B72972EDEE0D}" type="datetimeFigureOut">
              <a:rPr lang="it-IT" smtClean="0"/>
              <a:pPr>
                <a:defRPr/>
              </a:pPr>
              <a:t>09/07/2025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04D84A-2ADF-4A93-ABC2-7FAEBEB78C7C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92150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DEEB59-9614-4088-9A51-05866E1294EF}" type="datetimeFigureOut">
              <a:rPr lang="it-IT" smtClean="0"/>
              <a:pPr>
                <a:defRPr/>
              </a:pPr>
              <a:t>09/07/2025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E08C2B-660F-4D38-9763-5027717CBD6D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39499544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2BDCE5-12C2-4498-9CF7-0F89E39564FD}" type="datetimeFigureOut">
              <a:rPr lang="it-IT" smtClean="0"/>
              <a:pPr>
                <a:defRPr/>
              </a:pPr>
              <a:t>09/07/2025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BA0444-0D6D-4C0A-8B0E-D91D8D3C7F9A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85404925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365932-481A-43D0-BD70-640902F0B1FD}" type="datetimeFigureOut">
              <a:rPr lang="it-IT" smtClean="0"/>
              <a:pPr>
                <a:defRPr/>
              </a:pPr>
              <a:t>09/07/2025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34212A-AE51-4B60-9BCA-2E5C9F2AC480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32748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029A7658-BBE5-4648-9553-B2CC48B3A7A8}" type="datetimeFigureOut">
              <a:rPr lang="it-IT" smtClean="0"/>
              <a:pPr>
                <a:defRPr/>
              </a:pPr>
              <a:t>09/07/2025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5F57F7A-892B-4C58-9BC3-9A0F5B2DFA55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14669421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49100-9B9F-4690-A6E5-0A3BA0D8A466}" type="datetimeFigureOut">
              <a:rPr lang="it-IT" smtClean="0"/>
              <a:pPr>
                <a:defRPr/>
              </a:pPr>
              <a:t>09/07/2025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42C973-A622-4D9B-925F-AA2DF4ADD1D5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53522835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B2B7ACB-0538-4715-9F80-86BEAD206A7A}" type="datetimeFigureOut">
              <a:rPr lang="it-IT" smtClean="0"/>
              <a:pPr>
                <a:defRPr/>
              </a:pPr>
              <a:t>09/07/2025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FAFA297-ECE1-4A54-991E-25D7C41F9C3B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236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</p:sldLayoutIdLst>
  <p:transition spd="med">
    <p:fade/>
  </p:transition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Titolo 8">
            <a:extLst>
              <a:ext uri="{FF2B5EF4-FFF2-40B4-BE49-F238E27FC236}">
                <a16:creationId xmlns:a16="http://schemas.microsoft.com/office/drawing/2014/main" id="{2507BA50-14F2-CD31-C571-2413F19B5D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788" y="796955"/>
            <a:ext cx="7959725" cy="922788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altLang="it-IT" sz="3000" b="1">
                <a:solidFill>
                  <a:srgbClr val="92D050"/>
                </a:solidFill>
                <a:latin typeface="+mn-lt"/>
              </a:rPr>
              <a:t>LUMPY SKIN DISEASE – DERMATITE NODULARE CONTAGIOSA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9E9AC65-016A-9093-B950-B13F0844DF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2790" y="4384367"/>
            <a:ext cx="6920916" cy="330200"/>
          </a:xfrm>
        </p:spPr>
        <p:txBody>
          <a:bodyPr rtlCol="0">
            <a:normAutofit fontScale="85000" lnSpcReduction="2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it-IT" b="1">
                <a:latin typeface="+mn-lt"/>
              </a:rPr>
              <a:t>Webinar informativo per tecnici e allevatori</a:t>
            </a:r>
          </a:p>
        </p:txBody>
      </p:sp>
      <p:sp>
        <p:nvSpPr>
          <p:cNvPr id="10244" name="Titolo 1">
            <a:extLst>
              <a:ext uri="{FF2B5EF4-FFF2-40B4-BE49-F238E27FC236}">
                <a16:creationId xmlns:a16="http://schemas.microsoft.com/office/drawing/2014/main" id="{CE6000FC-EE36-C3BA-0249-EF9B121BDC64}"/>
              </a:ext>
            </a:extLst>
          </p:cNvPr>
          <p:cNvSpPr txBox="1">
            <a:spLocks/>
          </p:cNvSpPr>
          <p:nvPr/>
        </p:nvSpPr>
        <p:spPr bwMode="auto">
          <a:xfrm>
            <a:off x="79853" y="5486007"/>
            <a:ext cx="620880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it-IT" altLang="it-IT" sz="1200" i="1">
              <a:solidFill>
                <a:schemeClr val="accent1"/>
              </a:solidFill>
              <a:latin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it-IT" altLang="it-IT" sz="1500" b="1">
              <a:solidFill>
                <a:srgbClr val="2A7E54"/>
              </a:solidFill>
              <a:latin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it-IT" altLang="it-IT" sz="1400" b="1">
                <a:solidFill>
                  <a:srgbClr val="2A7E54"/>
                </a:solidFill>
                <a:latin typeface="+mn-lt"/>
              </a:rPr>
              <a:t>Stefano Benedetti, Luisa Piccolomini, Cristina Liverani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it-IT" altLang="it-IT" sz="1400" i="1">
                <a:solidFill>
                  <a:schemeClr val="accent1"/>
                </a:solidFill>
                <a:latin typeface="+mn-lt"/>
              </a:rPr>
              <a:t>Servizio Prevenzione Collettiva e Sanita’ Pubblica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it-IT" altLang="it-IT" sz="1400" i="1">
                <a:solidFill>
                  <a:schemeClr val="accent1"/>
                </a:solidFill>
                <a:latin typeface="+mn-lt"/>
              </a:rPr>
              <a:t>Area Sanità Veterinaria e Igiene degli Alimenti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it-IT" altLang="it-IT" sz="1200" i="1">
              <a:solidFill>
                <a:schemeClr val="accent1"/>
              </a:solidFill>
              <a:latin typeface="Trebuchet MS" panose="020B0603020202020204" pitchFamily="34" charset="0"/>
            </a:endParaRPr>
          </a:p>
        </p:txBody>
      </p:sp>
      <p:pic>
        <p:nvPicPr>
          <p:cNvPr id="10247" name="Immagine 3">
            <a:extLst>
              <a:ext uri="{FF2B5EF4-FFF2-40B4-BE49-F238E27FC236}">
                <a16:creationId xmlns:a16="http://schemas.microsoft.com/office/drawing/2014/main" id="{434F6BB8-CC3D-D435-7B2F-CB5412933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53988"/>
            <a:ext cx="24066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 descr="Immagine che contiene aria aperta, cielo, bestiame, mucca">
            <a:extLst>
              <a:ext uri="{FF2B5EF4-FFF2-40B4-BE49-F238E27FC236}">
                <a16:creationId xmlns:a16="http://schemas.microsoft.com/office/drawing/2014/main" id="{22D95FA8-AA66-49F6-A893-A71D0ECF51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279" y="1676438"/>
            <a:ext cx="4326969" cy="264857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067E0-B135-71C8-F98C-9A88432F0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8D480A3-3E33-31E3-DB47-E450261CDF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488" y="1900872"/>
            <a:ext cx="8764587" cy="4384261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 fontAlgn="auto">
              <a:buNone/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buNone/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fontAlgn="auto">
              <a:defRPr/>
            </a:pPr>
            <a:endParaRPr lang="it-IT"/>
          </a:p>
          <a:p>
            <a:pPr marL="91440" indent="-91440" fontAlgn="auto"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CD7BE3F5-7DC8-CD7C-8F54-083098F27FE6}"/>
              </a:ext>
            </a:extLst>
          </p:cNvPr>
          <p:cNvSpPr txBox="1">
            <a:spLocks/>
          </p:cNvSpPr>
          <p:nvPr/>
        </p:nvSpPr>
        <p:spPr bwMode="auto">
          <a:xfrm>
            <a:off x="1566863" y="595313"/>
            <a:ext cx="6446837" cy="990600"/>
          </a:xfrm>
          <a:prstGeom prst="rect">
            <a:avLst/>
          </a:prstGeom>
          <a:noFill/>
          <a:ln>
            <a:noFill/>
          </a:ln>
        </p:spPr>
        <p:txBody>
          <a:bodyPr lIns="68580" tIns="34290" rIns="68580" bIns="34290" anchor="t">
            <a:normAutofit fontScale="97500" lnSpcReduction="100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Aft>
                <a:spcPts val="0"/>
              </a:spcAft>
              <a:defRPr/>
            </a:pPr>
            <a:r>
              <a:rPr lang="it-IT" sz="3200" b="1">
                <a:latin typeface="+mn-lt"/>
              </a:rPr>
              <a:t>MANIFESTAZIONI CLINICHE</a:t>
            </a:r>
            <a:endParaRPr lang="en-US" sz="3200">
              <a:solidFill>
                <a:srgbClr val="000000"/>
              </a:solidFill>
              <a:latin typeface="+mn-lt"/>
            </a:endParaRPr>
          </a:p>
          <a:p>
            <a:pPr algn="ctr">
              <a:spcAft>
                <a:spcPts val="0"/>
              </a:spcAft>
              <a:defRPr/>
            </a:pPr>
            <a:r>
              <a:rPr lang="it-IT" sz="3200" b="1">
                <a:latin typeface="+mn-lt"/>
              </a:rPr>
              <a:t>Quando segnalare </a:t>
            </a:r>
            <a:endParaRPr lang="en-US" sz="3200">
              <a:solidFill>
                <a:srgbClr val="000000"/>
              </a:solidFill>
              <a:latin typeface="+mn-lt"/>
            </a:endParaRPr>
          </a:p>
          <a:p>
            <a:pPr algn="ctr">
              <a:spcAft>
                <a:spcPts val="0"/>
              </a:spcAft>
              <a:defRPr/>
            </a:pPr>
            <a:endParaRPr lang="it-IT" sz="3200" b="1">
              <a:latin typeface="+mn-lt"/>
              <a:ea typeface="Calibri"/>
              <a:cs typeface="Calibri"/>
            </a:endParaRPr>
          </a:p>
        </p:txBody>
      </p:sp>
      <p:pic>
        <p:nvPicPr>
          <p:cNvPr id="12295" name="Immagine 9">
            <a:extLst>
              <a:ext uri="{FF2B5EF4-FFF2-40B4-BE49-F238E27FC236}">
                <a16:creationId xmlns:a16="http://schemas.microsoft.com/office/drawing/2014/main" id="{CE26E186-44B1-BB08-2431-CE6D25EB71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31763"/>
            <a:ext cx="19764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4B1774EF-832B-262E-1ED1-F761630C1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0337"/>
            <a:ext cx="8679243" cy="483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943536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0BD1E-7FC7-6C50-A39D-B331F84F5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49FE8A6-F193-6CD9-446D-4ACE77234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488" y="1900872"/>
            <a:ext cx="8764587" cy="4384261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 fontAlgn="auto">
              <a:buNone/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buNone/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fontAlgn="auto">
              <a:defRPr/>
            </a:pPr>
            <a:endParaRPr lang="it-IT"/>
          </a:p>
          <a:p>
            <a:pPr marL="91440" indent="-91440" fontAlgn="auto"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14A589D1-F210-14AD-3785-2CABEF25AAA0}"/>
              </a:ext>
            </a:extLst>
          </p:cNvPr>
          <p:cNvSpPr txBox="1">
            <a:spLocks/>
          </p:cNvSpPr>
          <p:nvPr/>
        </p:nvSpPr>
        <p:spPr bwMode="auto">
          <a:xfrm>
            <a:off x="1566863" y="595313"/>
            <a:ext cx="6446837" cy="990600"/>
          </a:xfrm>
          <a:prstGeom prst="rect">
            <a:avLst/>
          </a:prstGeom>
          <a:noFill/>
          <a:ln>
            <a:noFill/>
          </a:ln>
        </p:spPr>
        <p:txBody>
          <a:bodyPr lIns="68580" tIns="34290" rIns="68580" bIns="34290" anchor="t">
            <a:normAutofit fontScale="97500" lnSpcReduction="100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Aft>
                <a:spcPts val="0"/>
              </a:spcAft>
              <a:defRPr/>
            </a:pPr>
            <a:r>
              <a:rPr lang="it-IT" sz="3200" b="1">
                <a:latin typeface="+mn-lt"/>
              </a:rPr>
              <a:t>MANIFESTAZIONI CLINICHE</a:t>
            </a:r>
            <a:endParaRPr lang="en-US" sz="3200">
              <a:solidFill>
                <a:srgbClr val="000000"/>
              </a:solidFill>
              <a:latin typeface="+mn-lt"/>
            </a:endParaRPr>
          </a:p>
          <a:p>
            <a:pPr algn="ctr">
              <a:spcAft>
                <a:spcPts val="0"/>
              </a:spcAft>
              <a:defRPr/>
            </a:pPr>
            <a:r>
              <a:rPr lang="it-IT" sz="3200" b="1">
                <a:latin typeface="+mn-lt"/>
              </a:rPr>
              <a:t>Quando segnalare </a:t>
            </a:r>
            <a:endParaRPr lang="en-US" sz="3200">
              <a:solidFill>
                <a:srgbClr val="000000"/>
              </a:solidFill>
              <a:latin typeface="+mn-lt"/>
            </a:endParaRPr>
          </a:p>
          <a:p>
            <a:pPr algn="ctr">
              <a:spcAft>
                <a:spcPts val="0"/>
              </a:spcAft>
              <a:defRPr/>
            </a:pPr>
            <a:endParaRPr lang="it-IT" sz="3200" b="1">
              <a:latin typeface="+mn-lt"/>
              <a:ea typeface="Calibri"/>
              <a:cs typeface="Calibri"/>
            </a:endParaRPr>
          </a:p>
        </p:txBody>
      </p:sp>
      <p:pic>
        <p:nvPicPr>
          <p:cNvPr id="12295" name="Immagine 9">
            <a:extLst>
              <a:ext uri="{FF2B5EF4-FFF2-40B4-BE49-F238E27FC236}">
                <a16:creationId xmlns:a16="http://schemas.microsoft.com/office/drawing/2014/main" id="{8A0CF031-8323-C938-4A4D-C31F716122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31763"/>
            <a:ext cx="19764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EFEC5F8-8CF0-49CD-7C23-CE4FBBA7B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9794" y="2013986"/>
            <a:ext cx="5559974" cy="415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13119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1FD8A-2E45-EDCF-32F1-1660771F0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D0A8DF4-08A1-0CF0-055E-A8607F03E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488" y="1900872"/>
            <a:ext cx="8764587" cy="4384261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 fontAlgn="auto">
              <a:buNone/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buNone/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fontAlgn="auto">
              <a:defRPr/>
            </a:pPr>
            <a:endParaRPr lang="it-IT"/>
          </a:p>
          <a:p>
            <a:pPr marL="91440" indent="-91440" fontAlgn="auto"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2AB33C4A-97CC-B9A9-C12D-1E8829F783C5}"/>
              </a:ext>
            </a:extLst>
          </p:cNvPr>
          <p:cNvSpPr txBox="1">
            <a:spLocks/>
          </p:cNvSpPr>
          <p:nvPr/>
        </p:nvSpPr>
        <p:spPr bwMode="auto">
          <a:xfrm>
            <a:off x="1566863" y="595313"/>
            <a:ext cx="6446837" cy="990600"/>
          </a:xfrm>
          <a:prstGeom prst="rect">
            <a:avLst/>
          </a:prstGeom>
          <a:noFill/>
          <a:ln>
            <a:noFill/>
          </a:ln>
        </p:spPr>
        <p:txBody>
          <a:bodyPr lIns="68580" tIns="34290" rIns="68580" bIns="34290" anchor="t">
            <a:normAutofit fontScale="97500" lnSpcReduction="100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Aft>
                <a:spcPts val="0"/>
              </a:spcAft>
              <a:defRPr/>
            </a:pPr>
            <a:r>
              <a:rPr lang="it-IT" sz="3200" b="1">
                <a:latin typeface="+mn-lt"/>
              </a:rPr>
              <a:t>MANIFESTAZIONI CLINICHE</a:t>
            </a:r>
            <a:endParaRPr lang="en-US" sz="3200">
              <a:solidFill>
                <a:srgbClr val="000000"/>
              </a:solidFill>
              <a:latin typeface="+mn-lt"/>
            </a:endParaRPr>
          </a:p>
          <a:p>
            <a:pPr algn="ctr">
              <a:spcAft>
                <a:spcPts val="0"/>
              </a:spcAft>
              <a:defRPr/>
            </a:pPr>
            <a:r>
              <a:rPr lang="it-IT" sz="3200" b="1">
                <a:latin typeface="+mn-lt"/>
              </a:rPr>
              <a:t>Quando segnalare </a:t>
            </a:r>
            <a:endParaRPr lang="en-US" sz="3200">
              <a:solidFill>
                <a:srgbClr val="000000"/>
              </a:solidFill>
              <a:latin typeface="+mn-lt"/>
            </a:endParaRPr>
          </a:p>
          <a:p>
            <a:pPr algn="ctr">
              <a:spcAft>
                <a:spcPts val="0"/>
              </a:spcAft>
              <a:defRPr/>
            </a:pPr>
            <a:endParaRPr lang="it-IT" sz="3200" b="1">
              <a:latin typeface="+mn-lt"/>
              <a:ea typeface="Calibri"/>
              <a:cs typeface="Calibri"/>
            </a:endParaRPr>
          </a:p>
        </p:txBody>
      </p:sp>
      <p:pic>
        <p:nvPicPr>
          <p:cNvPr id="12295" name="Immagine 9">
            <a:extLst>
              <a:ext uri="{FF2B5EF4-FFF2-40B4-BE49-F238E27FC236}">
                <a16:creationId xmlns:a16="http://schemas.microsoft.com/office/drawing/2014/main" id="{26448120-81EE-8666-590A-DF3EA0556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31763"/>
            <a:ext cx="19764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EE0DEEA-0946-5080-09C8-2CE25BFD8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92" y="1900872"/>
            <a:ext cx="8032615" cy="448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188771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0E8A5-AF93-799E-4748-D6A70FAF3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EFBF0D7-7F31-4C2A-386A-290E76368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488" y="1233182"/>
            <a:ext cx="8764587" cy="4647501"/>
          </a:xfrm>
        </p:spPr>
        <p:txBody>
          <a:bodyPr vert="horz" lIns="0" tIns="45720" rIns="0" bIns="45720" rtlCol="0" anchor="t">
            <a:normAutofit lnSpcReduction="10000"/>
          </a:bodyPr>
          <a:lstStyle/>
          <a:p>
            <a:pPr marL="0" indent="0" fontAlgn="auto">
              <a:buNone/>
              <a:defRPr/>
            </a:pPr>
            <a:endParaRPr lang="it-IT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buNone/>
              <a:defRPr/>
            </a:pPr>
            <a:endParaRPr lang="it-IT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it-IT" dirty="0"/>
              <a:t>Per contenere la diffusione del virus, è di fondamentale importanza il </a:t>
            </a:r>
            <a:r>
              <a:rPr lang="it-IT" b="1" dirty="0">
                <a:solidFill>
                  <a:srgbClr val="FF0000"/>
                </a:solidFill>
              </a:rPr>
              <a:t>RAFFORZAMENTO DELLE MISURE DI BIOSICUREZZA </a:t>
            </a:r>
            <a:r>
              <a:rPr lang="it-IT" dirty="0"/>
              <a:t>negli allevamenti:</a:t>
            </a:r>
          </a:p>
          <a:p>
            <a:endParaRPr lang="it-IT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it-IT" sz="2000" dirty="0"/>
              <a:t>Limitare l’</a:t>
            </a:r>
            <a:r>
              <a:rPr lang="it-IT" sz="2000" b="1" dirty="0"/>
              <a:t>accesso</a:t>
            </a:r>
            <a:r>
              <a:rPr lang="it-IT" sz="2000" dirty="0"/>
              <a:t> a persone e mezzi non essenziali;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it-IT" sz="2000" b="1" dirty="0"/>
              <a:t>Disinfettare</a:t>
            </a:r>
            <a:r>
              <a:rPr lang="it-IT" sz="2000" dirty="0"/>
              <a:t> accuratamente veicoli e attrezzature; i veicoli devono essere trattati anche  con insetticidi;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it-IT" sz="2000" dirty="0"/>
              <a:t>Garantire l’</a:t>
            </a:r>
            <a:r>
              <a:rPr lang="it-IT" sz="2000" b="1" dirty="0"/>
              <a:t>isolamento</a:t>
            </a:r>
            <a:r>
              <a:rPr lang="it-IT" sz="2000" dirty="0"/>
              <a:t> e l’osservazione clinica dei nuovi capi introdotti in azienda;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it-IT" sz="2000" b="1" dirty="0"/>
              <a:t>Monitorare quotidianamente </a:t>
            </a:r>
            <a:r>
              <a:rPr lang="it-IT" sz="2000" dirty="0"/>
              <a:t>lo stato di salute degli animali, prestando attenzione alla comparsa di sintomi sospetti;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it-IT" sz="2000" dirty="0"/>
              <a:t>Controllare la proliferazione degli </a:t>
            </a:r>
            <a:r>
              <a:rPr lang="it-IT" sz="2000" b="1" dirty="0"/>
              <a:t>insetti vettori</a:t>
            </a:r>
            <a:r>
              <a:rPr lang="it-IT" sz="2000" dirty="0"/>
              <a:t>;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it-IT" sz="2000" b="1" dirty="0"/>
              <a:t>Decreto biosicurezza Ruminanti !!</a:t>
            </a:r>
          </a:p>
          <a:p>
            <a:endParaRPr lang="it-IT" dirty="0"/>
          </a:p>
          <a:p>
            <a:pPr marL="91440" indent="-91440" fontAlgn="auto">
              <a:defRPr/>
            </a:pPr>
            <a:endParaRPr lang="it-IT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fontAlgn="auto">
              <a:defRPr/>
            </a:pPr>
            <a:endParaRPr lang="it-IT" dirty="0"/>
          </a:p>
          <a:p>
            <a:pPr marL="91440" indent="-91440" fontAlgn="auto">
              <a:defRPr/>
            </a:pPr>
            <a:endParaRPr lang="it-IT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1F21C1A1-CF5B-4235-6471-09D094CAC775}"/>
              </a:ext>
            </a:extLst>
          </p:cNvPr>
          <p:cNvSpPr txBox="1">
            <a:spLocks/>
          </p:cNvSpPr>
          <p:nvPr/>
        </p:nvSpPr>
        <p:spPr bwMode="auto">
          <a:xfrm>
            <a:off x="1566863" y="595313"/>
            <a:ext cx="6446837" cy="990600"/>
          </a:xfrm>
          <a:prstGeom prst="rect">
            <a:avLst/>
          </a:prstGeom>
          <a:noFill/>
          <a:ln>
            <a:noFill/>
          </a:ln>
        </p:spPr>
        <p:txBody>
          <a:bodyPr lIns="68580" tIns="34290" rIns="68580" bIns="34290">
            <a:normAutofit fontScale="975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3200" b="1">
                <a:latin typeface="+mn-lt"/>
              </a:rPr>
              <a:t>COME PREVENIRLA</a:t>
            </a:r>
          </a:p>
        </p:txBody>
      </p:sp>
      <p:pic>
        <p:nvPicPr>
          <p:cNvPr id="12295" name="Immagine 9">
            <a:extLst>
              <a:ext uri="{FF2B5EF4-FFF2-40B4-BE49-F238E27FC236}">
                <a16:creationId xmlns:a16="http://schemas.microsoft.com/office/drawing/2014/main" id="{92E6B022-8994-C00C-19D6-44DBA05E9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31763"/>
            <a:ext cx="19764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9553480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89B42-F9B7-9E24-9301-940A345A3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8A900AE-0C75-EC0E-CD9E-D8A16C0F5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488" y="1900872"/>
            <a:ext cx="8764587" cy="4384261"/>
          </a:xfrm>
        </p:spPr>
        <p:txBody>
          <a:bodyPr vert="horz" lIns="0" tIns="45720" rIns="0" bIns="45720" rtlCol="0" anchor="t">
            <a:normAutofit fontScale="92500" lnSpcReduction="20000"/>
          </a:bodyPr>
          <a:lstStyle/>
          <a:p>
            <a:pPr marL="0" indent="0" fontAlgn="auto">
              <a:buNone/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it-IT"/>
              <a:t>- </a:t>
            </a:r>
            <a:r>
              <a:rPr lang="it-IT" sz="2200"/>
              <a:t>pasti di sangue su più animali</a:t>
            </a:r>
          </a:p>
          <a:p>
            <a:r>
              <a:rPr lang="it-IT" sz="2200"/>
              <a:t>- incubazione 1-4 giorni condizionata da temperatura e umidità</a:t>
            </a:r>
          </a:p>
          <a:p>
            <a:r>
              <a:rPr lang="it-IT" sz="2200"/>
              <a:t>- larve  coprofaghe vivono nelle concimaie prediligendo ambienti umidi</a:t>
            </a:r>
          </a:p>
          <a:p>
            <a:pPr>
              <a:defRPr/>
            </a:pPr>
            <a:r>
              <a:rPr lang="it-IT" sz="2200"/>
              <a:t>- sviluppo larvale può avvenire a carico di substrati organici in decomposizione caratterizzati da un’elevata carica batterica, il tempo necessario al completamento del ciclo di sviluppo è fortemente influenzato dalla temperatura</a:t>
            </a:r>
          </a:p>
          <a:p>
            <a:pPr>
              <a:defRPr/>
            </a:pPr>
            <a:r>
              <a:rPr lang="it-IT" b="1">
                <a:solidFill>
                  <a:srgbClr val="FF0000"/>
                </a:solidFill>
              </a:rPr>
              <a:t>TRATTAMENTI INSETTICI NELLE STALLE:</a:t>
            </a:r>
            <a:endParaRPr lang="it-IT"/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it-IT"/>
              <a:t>prodotti abbattenti adulticidi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it-IT"/>
              <a:t>prodotti larvicidi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it-IT"/>
              <a:t>rimozione dei ristagni 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it-IT"/>
              <a:t>uso di repellenti sugli animali </a:t>
            </a:r>
          </a:p>
          <a:p>
            <a:pPr marL="91440" indent="-91440" fontAlgn="auto"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98953815-B029-D118-44A1-D5A1B11E967B}"/>
              </a:ext>
            </a:extLst>
          </p:cNvPr>
          <p:cNvSpPr txBox="1">
            <a:spLocks/>
          </p:cNvSpPr>
          <p:nvPr/>
        </p:nvSpPr>
        <p:spPr bwMode="auto">
          <a:xfrm>
            <a:off x="1566863" y="595313"/>
            <a:ext cx="6446837" cy="990600"/>
          </a:xfrm>
          <a:prstGeom prst="rect">
            <a:avLst/>
          </a:prstGeom>
          <a:noFill/>
          <a:ln>
            <a:noFill/>
          </a:ln>
        </p:spPr>
        <p:txBody>
          <a:bodyPr lIns="68580" tIns="34290" rIns="68580" bIns="34290">
            <a:normAutofit fontScale="97500" lnSpcReduction="100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3200" b="1" err="1">
                <a:latin typeface="+mn-lt"/>
              </a:rPr>
              <a:t>Stomoxys</a:t>
            </a:r>
            <a:r>
              <a:rPr lang="it-IT" sz="3200" b="1">
                <a:latin typeface="+mn-lt"/>
              </a:rPr>
              <a:t> </a:t>
            </a:r>
            <a:r>
              <a:rPr lang="it-IT" sz="3200" b="1" err="1">
                <a:latin typeface="+mn-lt"/>
              </a:rPr>
              <a:t>calcitrans</a:t>
            </a:r>
            <a:r>
              <a:rPr lang="it-IT" sz="3200" b="1">
                <a:latin typeface="+mn-lt"/>
              </a:rPr>
              <a:t> (mosca ematofaga delle stalle)</a:t>
            </a:r>
          </a:p>
        </p:txBody>
      </p:sp>
      <p:pic>
        <p:nvPicPr>
          <p:cNvPr id="12295" name="Immagine 9">
            <a:extLst>
              <a:ext uri="{FF2B5EF4-FFF2-40B4-BE49-F238E27FC236}">
                <a16:creationId xmlns:a16="http://schemas.microsoft.com/office/drawing/2014/main" id="{4A1091F5-7332-164A-3592-60E72FF038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31763"/>
            <a:ext cx="19764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039F4AF-92D4-8E55-D281-6AB374FB9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7414" y="1050587"/>
            <a:ext cx="1745870" cy="138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647269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1AFE7-E9AD-8EAA-0EF3-272ABCDA5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7991E6F-ED0F-37DC-E718-852C7B6B2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488" y="1828800"/>
            <a:ext cx="8764587" cy="4051883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 fontAlgn="auto">
              <a:buNone/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buNone/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it-IT"/>
          </a:p>
          <a:p>
            <a:pPr marL="91440" indent="-91440" fontAlgn="auto"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fontAlgn="auto">
              <a:defRPr/>
            </a:pPr>
            <a:endParaRPr lang="it-IT"/>
          </a:p>
          <a:p>
            <a:pPr marL="91440" indent="-91440" fontAlgn="auto"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FC696B11-22F4-7376-E3A0-1A2C50504D5F}"/>
              </a:ext>
            </a:extLst>
          </p:cNvPr>
          <p:cNvSpPr txBox="1">
            <a:spLocks/>
          </p:cNvSpPr>
          <p:nvPr/>
        </p:nvSpPr>
        <p:spPr bwMode="auto">
          <a:xfrm>
            <a:off x="1566863" y="595313"/>
            <a:ext cx="6446837" cy="990600"/>
          </a:xfrm>
          <a:prstGeom prst="rect">
            <a:avLst/>
          </a:prstGeom>
          <a:noFill/>
          <a:ln>
            <a:noFill/>
          </a:ln>
        </p:spPr>
        <p:txBody>
          <a:bodyPr lIns="68580" tIns="34290" rIns="68580" bIns="34290">
            <a:normAutofit fontScale="97500" lnSpcReduction="100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3200" b="1">
                <a:latin typeface="+mn-lt"/>
              </a:rPr>
              <a:t>Resistenza del virus e disinfettanti efficaci </a:t>
            </a:r>
          </a:p>
        </p:txBody>
      </p:sp>
      <p:pic>
        <p:nvPicPr>
          <p:cNvPr id="12295" name="Immagine 9">
            <a:extLst>
              <a:ext uri="{FF2B5EF4-FFF2-40B4-BE49-F238E27FC236}">
                <a16:creationId xmlns:a16="http://schemas.microsoft.com/office/drawing/2014/main" id="{7F3DF3FA-0E15-D728-95A6-A916A2BE1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31763"/>
            <a:ext cx="19764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 descr="Immagine che contiene testo, schermata, Carattere, numero&#10;&#10;Il contenuto generato dall'IA potrebbe non essere corretto.">
            <a:extLst>
              <a:ext uri="{FF2B5EF4-FFF2-40B4-BE49-F238E27FC236}">
                <a16:creationId xmlns:a16="http://schemas.microsoft.com/office/drawing/2014/main" id="{ADF2BB8E-D166-A1B7-F1BD-7EF6C4C368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430" y="1522801"/>
            <a:ext cx="4937760" cy="487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11567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AC35F-5FD0-0E5A-CFB1-CD0198A6D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D165E5B-C996-2737-F485-8FE02383F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488" y="1900872"/>
            <a:ext cx="8764587" cy="4384261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 fontAlgn="auto">
              <a:buNone/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buNone/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fontAlgn="auto"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fontAlgn="auto">
              <a:defRPr/>
            </a:pPr>
            <a:endParaRPr lang="it-IT"/>
          </a:p>
          <a:p>
            <a:pPr marL="91440" indent="-91440" fontAlgn="auto"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213956CD-5C18-314C-A5ED-D155B0C4761F}"/>
              </a:ext>
            </a:extLst>
          </p:cNvPr>
          <p:cNvSpPr txBox="1">
            <a:spLocks/>
          </p:cNvSpPr>
          <p:nvPr/>
        </p:nvSpPr>
        <p:spPr bwMode="auto">
          <a:xfrm>
            <a:off x="1566863" y="595313"/>
            <a:ext cx="6446837" cy="990600"/>
          </a:xfrm>
          <a:prstGeom prst="rect">
            <a:avLst/>
          </a:prstGeom>
          <a:noFill/>
          <a:ln>
            <a:noFill/>
          </a:ln>
        </p:spPr>
        <p:txBody>
          <a:bodyPr lIns="68580" tIns="34290" rIns="68580" bIns="34290">
            <a:normAutofit fontScale="75000" lnSpcReduction="200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3200" b="1">
                <a:latin typeface="+mn-lt"/>
              </a:rPr>
              <a:t>MISURE DI CONTROLLO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3200" b="1">
                <a:latin typeface="+mn-lt"/>
              </a:rPr>
              <a:t>zone di protezione e sorveglianza (Reg. 2020/687) </a:t>
            </a:r>
          </a:p>
        </p:txBody>
      </p:sp>
      <p:pic>
        <p:nvPicPr>
          <p:cNvPr id="12295" name="Immagine 9">
            <a:extLst>
              <a:ext uri="{FF2B5EF4-FFF2-40B4-BE49-F238E27FC236}">
                <a16:creationId xmlns:a16="http://schemas.microsoft.com/office/drawing/2014/main" id="{639464E7-7033-263F-1E30-9E893DC76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31763"/>
            <a:ext cx="19764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7B9BE7F-4EE1-1E44-D7A9-CA29A45A7640}"/>
              </a:ext>
            </a:extLst>
          </p:cNvPr>
          <p:cNvSpPr txBox="1"/>
          <p:nvPr/>
        </p:nvSpPr>
        <p:spPr>
          <a:xfrm>
            <a:off x="973123" y="1858644"/>
            <a:ext cx="7736537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/>
              <a:t>OBBLIGHI PER GLI ALLEVAMENTI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400" b="1"/>
              <a:t>Monitorare lo stato sanitario degli animali</a:t>
            </a:r>
            <a:r>
              <a:rPr lang="it-IT" sz="2400"/>
              <a:t>, segnalando alla AUSL sintomi e cali produttivi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400"/>
              <a:t>Effettuare il controllo di insetti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400"/>
              <a:t>Utilizzare mezzi di disinfezione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400"/>
              <a:t>Utilizzare mezzi di biosicurezza per persone e mezzi che accedono all’allevamento (vestiario e calzature dedicate, lavaggio, disinfezione, ecc.)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400" b="1"/>
              <a:t>Registro di visitatori e mezzi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400"/>
              <a:t>Corretto smaltimento carcasse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400"/>
              <a:t>Detenere bovini separati da animali selvatici e altre specie</a:t>
            </a:r>
          </a:p>
          <a:p>
            <a:endParaRPr lang="it-IT" sz="2400"/>
          </a:p>
          <a:p>
            <a:endParaRPr lang="it-IT" sz="2400"/>
          </a:p>
          <a:p>
            <a:endParaRPr lang="it-IT" sz="2400"/>
          </a:p>
          <a:p>
            <a:endParaRPr lang="it-IT" sz="2400"/>
          </a:p>
          <a:p>
            <a:endParaRPr lang="it-IT" sz="2400"/>
          </a:p>
          <a:p>
            <a:endParaRPr lang="it-IT" sz="2400"/>
          </a:p>
          <a:p>
            <a:endParaRPr lang="it-IT" sz="2400"/>
          </a:p>
          <a:p>
            <a:endParaRPr lang="it-IT" sz="2400"/>
          </a:p>
          <a:p>
            <a:endParaRPr lang="it-IT" sz="2400"/>
          </a:p>
          <a:p>
            <a:endParaRPr lang="it-IT" sz="2400"/>
          </a:p>
          <a:p>
            <a:endParaRPr lang="it-IT" sz="2400"/>
          </a:p>
          <a:p>
            <a:endParaRPr lang="it-IT" sz="2400"/>
          </a:p>
          <a:p>
            <a:r>
              <a:rPr lang="it-IT" sz="2400"/>
              <a:t>VALIDAZIONE DDA TUTTO IL TERRITORIO NAZIONALE </a:t>
            </a:r>
          </a:p>
        </p:txBody>
      </p:sp>
    </p:spTree>
    <p:extLst>
      <p:ext uri="{BB962C8B-B14F-4D97-AF65-F5344CB8AC3E}">
        <p14:creationId xmlns:p14="http://schemas.microsoft.com/office/powerpoint/2010/main" val="3001782348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B62AB-60A3-0B93-C5CC-72961CF42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D25D239-8732-6E96-362B-40C2AEE38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488" y="1900872"/>
            <a:ext cx="8764587" cy="4384261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 fontAlgn="auto">
              <a:buNone/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buNone/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fontAlgn="auto"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fontAlgn="auto">
              <a:defRPr/>
            </a:pPr>
            <a:endParaRPr lang="it-IT"/>
          </a:p>
          <a:p>
            <a:pPr marL="91440" indent="-91440" fontAlgn="auto"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4C85D177-DF90-8DD0-0525-6CE7F68FD0D8}"/>
              </a:ext>
            </a:extLst>
          </p:cNvPr>
          <p:cNvSpPr txBox="1">
            <a:spLocks/>
          </p:cNvSpPr>
          <p:nvPr/>
        </p:nvSpPr>
        <p:spPr bwMode="auto">
          <a:xfrm>
            <a:off x="1280160" y="595313"/>
            <a:ext cx="6869429" cy="990600"/>
          </a:xfrm>
          <a:prstGeom prst="rect">
            <a:avLst/>
          </a:prstGeom>
          <a:noFill/>
          <a:ln>
            <a:noFill/>
          </a:ln>
        </p:spPr>
        <p:txBody>
          <a:bodyPr lIns="68580" tIns="34290" rIns="68580" bIns="34290">
            <a:normAutofit fontScale="900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3200" b="1">
                <a:latin typeface="+mn-lt"/>
              </a:rPr>
              <a:t>MISURE DI CONTROLLO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3200" b="1">
                <a:latin typeface="+mn-lt"/>
              </a:rPr>
              <a:t>zone di protezione (ZP) e sorveglianza (ZS) </a:t>
            </a:r>
          </a:p>
        </p:txBody>
      </p:sp>
      <p:pic>
        <p:nvPicPr>
          <p:cNvPr id="9" name="Picture 2" descr="Risultati immagini per IZSLER">
            <a:extLst>
              <a:ext uri="{FF2B5EF4-FFF2-40B4-BE49-F238E27FC236}">
                <a16:creationId xmlns:a16="http://schemas.microsoft.com/office/drawing/2014/main" id="{1B46C1A1-E304-9365-20F0-6B60C91924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7033"/>
          <a:stretch/>
        </p:blipFill>
        <p:spPr bwMode="auto">
          <a:xfrm>
            <a:off x="8613284" y="131762"/>
            <a:ext cx="368791" cy="388751"/>
          </a:xfrm>
          <a:prstGeom prst="roundRect">
            <a:avLst/>
          </a:prstGeom>
          <a:noFill/>
        </p:spPr>
      </p:pic>
      <p:pic>
        <p:nvPicPr>
          <p:cNvPr id="12295" name="Immagine 9">
            <a:extLst>
              <a:ext uri="{FF2B5EF4-FFF2-40B4-BE49-F238E27FC236}">
                <a16:creationId xmlns:a16="http://schemas.microsoft.com/office/drawing/2014/main" id="{43ED6D45-F3C6-2C36-69FA-DD00D2877E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31763"/>
            <a:ext cx="19764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49A7974-42D3-7D45-569E-D38FF63C2C06}"/>
              </a:ext>
            </a:extLst>
          </p:cNvPr>
          <p:cNvSpPr txBox="1"/>
          <p:nvPr/>
        </p:nvSpPr>
        <p:spPr>
          <a:xfrm>
            <a:off x="973123" y="1858644"/>
            <a:ext cx="7040577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/>
              <a:t>DIVIETI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400"/>
              <a:t>Ingresso di animali verso stabilimenti in ZP/ZS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400"/>
              <a:t>Uscita di animali da stabilimenti in ZP/ZS (deroghe per motivi di benessere animale solo verso ZP/ZS)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400"/>
              <a:t>Uscita di prodotti da stabilimenti in ZP/ZS (deroghe possibili)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400"/>
              <a:t>Uscita di Carcasse movimentate solo secondo protocollo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400"/>
              <a:t>Uscita di letame/liquame solo secondo protocollo</a:t>
            </a:r>
          </a:p>
          <a:p>
            <a:endParaRPr lang="it-IT" sz="2400"/>
          </a:p>
          <a:p>
            <a:endParaRPr lang="it-IT" sz="2400"/>
          </a:p>
          <a:p>
            <a:endParaRPr lang="it-IT" sz="2400"/>
          </a:p>
          <a:p>
            <a:endParaRPr lang="it-IT" sz="2400"/>
          </a:p>
          <a:p>
            <a:endParaRPr lang="it-IT" sz="2400"/>
          </a:p>
          <a:p>
            <a:endParaRPr lang="it-IT" sz="2400"/>
          </a:p>
          <a:p>
            <a:endParaRPr lang="it-IT" sz="2400"/>
          </a:p>
          <a:p>
            <a:endParaRPr lang="it-IT" sz="2400"/>
          </a:p>
          <a:p>
            <a:endParaRPr lang="it-IT" sz="2400"/>
          </a:p>
          <a:p>
            <a:endParaRPr lang="it-IT" sz="2400"/>
          </a:p>
          <a:p>
            <a:endParaRPr lang="it-IT" sz="2400"/>
          </a:p>
          <a:p>
            <a:endParaRPr lang="it-IT" sz="2400"/>
          </a:p>
          <a:p>
            <a:r>
              <a:rPr lang="it-IT" sz="2400"/>
              <a:t>VALIDAZIONE DDA TUTTO IL TERRITORIO NAZIONALE </a:t>
            </a:r>
          </a:p>
        </p:txBody>
      </p:sp>
    </p:spTree>
    <p:extLst>
      <p:ext uri="{BB962C8B-B14F-4D97-AF65-F5344CB8AC3E}">
        <p14:creationId xmlns:p14="http://schemas.microsoft.com/office/powerpoint/2010/main" val="3372273698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99449-6B3C-5589-813A-824E4B307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2E08397-4630-3CDD-B1D7-A1E5B588E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489" y="1191237"/>
            <a:ext cx="8465118" cy="4999839"/>
          </a:xfrm>
        </p:spPr>
        <p:txBody>
          <a:bodyPr vert="horz" lIns="0" tIns="45720" rIns="0" bIns="45720" rtlCol="0" anchor="t">
            <a:normAutofit fontScale="25000" lnSpcReduction="20000"/>
          </a:bodyPr>
          <a:lstStyle/>
          <a:p>
            <a:pPr marL="0" indent="0" fontAlgn="auto">
              <a:buNone/>
              <a:defRPr/>
            </a:pPr>
            <a:endParaRPr lang="it-IT" sz="51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buNone/>
              <a:defRPr/>
            </a:pPr>
            <a:r>
              <a:rPr lang="it-IT" sz="7200" b="1"/>
              <a:t>PROTOCOLLI REGIONALI CONDIVISI CON REGIONE VENETO E LOMBARDIA PER DEFINIRE LE CONDIZIONI PER IL RILASCIO DELLE DEROGHE:</a:t>
            </a:r>
          </a:p>
          <a:p>
            <a:pPr marL="0" indent="0" fontAlgn="auto">
              <a:buNone/>
              <a:defRPr/>
            </a:pPr>
            <a:endParaRPr lang="it-IT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it-IT" sz="6800"/>
              <a:t>MOVIMENTAZIONE DI </a:t>
            </a:r>
            <a:r>
              <a:rPr lang="it-IT" sz="6800" u="sng"/>
              <a:t>BOVINI DA VITA </a:t>
            </a:r>
            <a:r>
              <a:rPr lang="it-IT" sz="6800"/>
              <a:t>DA ALLEVAMENTI IN ZR </a:t>
            </a:r>
            <a:r>
              <a:rPr lang="it-IT" sz="6800" u="sng"/>
              <a:t>VERSO ALLEVAMENTI SITUATI IN ZR PER ACCERTATI MOTIVI DI BENESSERE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it-IT" sz="6800" u="sng"/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it-IT" sz="6800"/>
              <a:t>MOVIMENTAZIONE DI BOVINI DA ALLEVAMENTI IN ZR </a:t>
            </a:r>
            <a:r>
              <a:rPr lang="it-IT" sz="6800" u="sng"/>
              <a:t>VERSO MACELLO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it-IT" sz="6800"/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it-IT" sz="6800"/>
              <a:t>MOVIMENTAZIONE DI </a:t>
            </a:r>
            <a:r>
              <a:rPr lang="it-IT" sz="6800" u="sng"/>
              <a:t>CARCASSE BOVINE A SEGUITO DI MACELLAZIONE SPECIALE D’URGENZA (MSU) </a:t>
            </a:r>
            <a:r>
              <a:rPr lang="it-IT" sz="6800"/>
              <a:t>DA ALLEVAMENTI IN ZR VERSO MACELLO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it-IT" sz="6800"/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it-IT" sz="6800"/>
              <a:t>MOVIMENTAZIONE </a:t>
            </a:r>
            <a:r>
              <a:rPr lang="it-IT" sz="6800" u="sng"/>
              <a:t>CARCASSE BOVINE </a:t>
            </a:r>
            <a:r>
              <a:rPr lang="it-IT" sz="6800"/>
              <a:t>DA ALLEVAMENTI IN ZR VERSO IMPIANTI DI SMALTIMENTO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it-IT" sz="6800"/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it-IT" sz="6800"/>
              <a:t>MOVIMENTAZIONE DI </a:t>
            </a:r>
            <a:r>
              <a:rPr lang="it-IT" sz="6800" u="sng"/>
              <a:t>LETAME, LIQUAMI, LETTIERA </a:t>
            </a:r>
            <a:r>
              <a:rPr lang="it-IT" sz="6800"/>
              <a:t>DA ALLEVAMENTI IN ZR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it-IT" sz="6800"/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it-IT" sz="6800"/>
              <a:t>MOVIMENTAZIONE DI </a:t>
            </a:r>
            <a:r>
              <a:rPr lang="it-IT" sz="6800" u="sng"/>
              <a:t>CARNI, PRODOTTI DI ORIGINE ANIMALE E SOTTOPRODOTTI DI ORIGINE ANIMALE (SOA) </a:t>
            </a:r>
            <a:r>
              <a:rPr lang="it-IT" sz="6800"/>
              <a:t>OTTENUTI DA ANIMALI PROVENIENTI DA ZR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it-IT" sz="6800"/>
          </a:p>
          <a:p>
            <a:pPr lvl="1">
              <a:buFont typeface="Wingdings" panose="05000000000000000000" pitchFamily="2" charset="2"/>
              <a:buChar char="Ø"/>
            </a:pPr>
            <a:r>
              <a:rPr lang="it-IT" sz="7000"/>
              <a:t>MOVIMENTAZIONE DI </a:t>
            </a:r>
            <a:r>
              <a:rPr lang="it-IT" sz="7000" u="sng"/>
              <a:t>LATTE CRUDO E PRODOTTI DERIVATI </a:t>
            </a:r>
            <a:r>
              <a:rPr lang="it-IT" sz="7000"/>
              <a:t>DA ANIMALI ALLEVATI IN ALLEVAMENTI IN ZR</a:t>
            </a:r>
          </a:p>
          <a:p>
            <a:pPr marL="0" indent="0" fontAlgn="auto">
              <a:buNone/>
              <a:defRPr/>
            </a:pPr>
            <a:endParaRPr lang="it-IT"/>
          </a:p>
          <a:p>
            <a:pPr marL="0" indent="0" fontAlgn="auto">
              <a:buNone/>
              <a:defRPr/>
            </a:pPr>
            <a:endParaRPr lang="it-IT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buNone/>
              <a:defRPr/>
            </a:pPr>
            <a:endParaRPr lang="it-IT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buNone/>
              <a:defRPr/>
            </a:pPr>
            <a:r>
              <a:rPr lang="it-IT" b="1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91440" indent="-91440" fontAlgn="auto"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fontAlgn="auto">
              <a:defRPr/>
            </a:pPr>
            <a:endParaRPr lang="it-IT"/>
          </a:p>
          <a:p>
            <a:pPr marL="91440" indent="-91440" fontAlgn="auto"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D6FD257D-C27A-6DD2-2E38-F6520A619FD4}"/>
              </a:ext>
            </a:extLst>
          </p:cNvPr>
          <p:cNvSpPr txBox="1">
            <a:spLocks/>
          </p:cNvSpPr>
          <p:nvPr/>
        </p:nvSpPr>
        <p:spPr bwMode="auto">
          <a:xfrm>
            <a:off x="1566863" y="595313"/>
            <a:ext cx="6446837" cy="990600"/>
          </a:xfrm>
          <a:prstGeom prst="rect">
            <a:avLst/>
          </a:prstGeom>
          <a:noFill/>
          <a:ln>
            <a:noFill/>
          </a:ln>
        </p:spPr>
        <p:txBody>
          <a:bodyPr lIns="68580" tIns="34290" rIns="68580" bIns="34290">
            <a:normAutofit fontScale="975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3200" b="1">
                <a:latin typeface="+mn-lt"/>
              </a:rPr>
              <a:t>DEROGHE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it-IT" sz="3200" b="1">
              <a:latin typeface="+mn-lt"/>
            </a:endParaRPr>
          </a:p>
        </p:txBody>
      </p:sp>
      <p:pic>
        <p:nvPicPr>
          <p:cNvPr id="12295" name="Immagine 9">
            <a:extLst>
              <a:ext uri="{FF2B5EF4-FFF2-40B4-BE49-F238E27FC236}">
                <a16:creationId xmlns:a16="http://schemas.microsoft.com/office/drawing/2014/main" id="{9FBD73BB-136C-0332-F21B-8E258B3066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31763"/>
            <a:ext cx="19764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224994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264AC-E5DA-2CE7-B070-9CF112F9C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76C6619-DD38-FE39-D4C4-37F98FACA9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488" y="1900872"/>
            <a:ext cx="8764587" cy="4384261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 fontAlgn="auto">
              <a:buNone/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buNone/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fontAlgn="auto"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fontAlgn="auto">
              <a:defRPr/>
            </a:pPr>
            <a:endParaRPr lang="it-IT"/>
          </a:p>
          <a:p>
            <a:pPr marL="91440" indent="-91440" fontAlgn="auto"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297B3B00-90B2-ABE5-8167-A3252A6E16C5}"/>
              </a:ext>
            </a:extLst>
          </p:cNvPr>
          <p:cNvSpPr txBox="1">
            <a:spLocks/>
          </p:cNvSpPr>
          <p:nvPr/>
        </p:nvSpPr>
        <p:spPr bwMode="auto">
          <a:xfrm>
            <a:off x="906170" y="521564"/>
            <a:ext cx="7740828" cy="990600"/>
          </a:xfrm>
          <a:prstGeom prst="rect">
            <a:avLst/>
          </a:prstGeom>
          <a:noFill/>
          <a:ln>
            <a:noFill/>
          </a:ln>
        </p:spPr>
        <p:txBody>
          <a:bodyPr lIns="68580" tIns="34290" rIns="68580" bIns="34290"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1">
              <a:defRPr/>
            </a:pPr>
            <a:r>
              <a:rPr lang="it-IT" sz="2400" b="1">
                <a:latin typeface="+mn-lt"/>
              </a:rPr>
              <a:t>MOVIMENTAZIONE DI BOVINI DA VITA DA ALLEVAMENTI IN ZR VERSO ALLEVAMENTI SITUATI IN ZR PER ACCERTATI MOTIVI DI BENESSERE</a:t>
            </a:r>
          </a:p>
        </p:txBody>
      </p:sp>
      <p:pic>
        <p:nvPicPr>
          <p:cNvPr id="12295" name="Immagine 9">
            <a:extLst>
              <a:ext uri="{FF2B5EF4-FFF2-40B4-BE49-F238E27FC236}">
                <a16:creationId xmlns:a16="http://schemas.microsoft.com/office/drawing/2014/main" id="{B3D1BF66-B7CC-214E-7701-A67CAEF169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31763"/>
            <a:ext cx="19764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D4C5B7F-139B-9C67-42C1-CB15C3B01E07}"/>
              </a:ext>
            </a:extLst>
          </p:cNvPr>
          <p:cNvSpPr txBox="1"/>
          <p:nvPr/>
        </p:nvSpPr>
        <p:spPr>
          <a:xfrm>
            <a:off x="503497" y="1822903"/>
            <a:ext cx="814350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300" b="1"/>
              <a:t>Richiesta dell’allevatore </a:t>
            </a:r>
            <a:r>
              <a:rPr lang="it-IT" sz="2300"/>
              <a:t>al Servizio veterinario con congruo anticipo </a:t>
            </a:r>
            <a:r>
              <a:rPr lang="it-IT" sz="2300" b="1"/>
              <a:t>da concordare con AUSL</a:t>
            </a:r>
          </a:p>
          <a:p>
            <a:endParaRPr lang="it-IT" sz="2300" b="1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2F6E618-2194-7FD4-C116-C6642CB09522}"/>
              </a:ext>
            </a:extLst>
          </p:cNvPr>
          <p:cNvSpPr txBox="1"/>
          <p:nvPr/>
        </p:nvSpPr>
        <p:spPr>
          <a:xfrm>
            <a:off x="469682" y="2610051"/>
            <a:ext cx="814350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300" b="1"/>
              <a:t>AUSL effettua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it-IT" sz="2300"/>
              <a:t>visita clinica entro 48 ore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it-IT" sz="2300"/>
              <a:t>prelievo di sangue per </a:t>
            </a:r>
            <a:r>
              <a:rPr lang="it-IT" sz="2300" b="1"/>
              <a:t>PCR</a:t>
            </a:r>
          </a:p>
          <a:p>
            <a:endParaRPr lang="it-IT" sz="2300" b="1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035C691-0E56-AAC7-6C97-E1E06D2DED5B}"/>
              </a:ext>
            </a:extLst>
          </p:cNvPr>
          <p:cNvSpPr txBox="1"/>
          <p:nvPr/>
        </p:nvSpPr>
        <p:spPr>
          <a:xfrm>
            <a:off x="217488" y="3736858"/>
            <a:ext cx="8926511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300" b="1"/>
              <a:t>Condizioni per la movimentazione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it-IT" sz="2300"/>
              <a:t>Solo motivi benessere e dentro zona restrizione e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it-IT" sz="2300" err="1"/>
              <a:t>Monocarico</a:t>
            </a:r>
            <a:r>
              <a:rPr lang="it-IT" sz="2300"/>
              <a:t> e senza soste intermedie (no stalle transito/centri raccolta) e lungo principali assi stradali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it-IT" sz="2300"/>
              <a:t>Automezzi lavati e disinfettati prima del carico – disinfettati e  trattati con insetticidi dopo il carico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it-IT" sz="2300"/>
              <a:t>Attrezzature per carico disinfettate e trattati con insetticidi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it-IT" sz="2300"/>
          </a:p>
          <a:p>
            <a:endParaRPr lang="it-IT" sz="2300" b="1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B0961D8-7F95-0811-314C-32DC06843964}"/>
              </a:ext>
            </a:extLst>
          </p:cNvPr>
          <p:cNvSpPr txBox="1"/>
          <p:nvPr/>
        </p:nvSpPr>
        <p:spPr>
          <a:xfrm>
            <a:off x="6055479" y="2781320"/>
            <a:ext cx="233414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300"/>
              <a:t>Validazione DDA (ex mod. 4)</a:t>
            </a:r>
            <a:endParaRPr lang="it-IT" sz="2300" b="1"/>
          </a:p>
          <a:p>
            <a:pPr algn="ctr"/>
            <a:endParaRPr lang="it-IT" sz="2300" b="1"/>
          </a:p>
        </p:txBody>
      </p:sp>
      <p:sp>
        <p:nvSpPr>
          <p:cNvPr id="10" name="Freccia a destra 9">
            <a:extLst>
              <a:ext uri="{FF2B5EF4-FFF2-40B4-BE49-F238E27FC236}">
                <a16:creationId xmlns:a16="http://schemas.microsoft.com/office/drawing/2014/main" id="{E91B7C0C-357C-957E-7799-3C9CDD619757}"/>
              </a:ext>
            </a:extLst>
          </p:cNvPr>
          <p:cNvSpPr/>
          <p:nvPr/>
        </p:nvSpPr>
        <p:spPr>
          <a:xfrm>
            <a:off x="5212080" y="3180414"/>
            <a:ext cx="625188" cy="34098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4599754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3787B-66FE-83F3-CD79-6F992D414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F841297-A7F1-04DF-4A14-2C1334E2C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488" y="1900872"/>
            <a:ext cx="8764587" cy="4384261"/>
          </a:xfrm>
        </p:spPr>
        <p:txBody>
          <a:bodyPr vert="horz" lIns="0" tIns="45720" rIns="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it-IT"/>
              <a:t>Malattia virale – </a:t>
            </a:r>
            <a:r>
              <a:rPr lang="it-IT" b="1">
                <a:solidFill>
                  <a:srgbClr val="FF0000"/>
                </a:solidFill>
              </a:rPr>
              <a:t>Poxvirus</a:t>
            </a:r>
            <a:r>
              <a:rPr lang="it-IT"/>
              <a:t> virus antigenicamente correlato al Poxvirus ovino (ECTIMA CONTAGIOSO) </a:t>
            </a:r>
          </a:p>
          <a:p>
            <a:pPr marL="0" indent="0">
              <a:buNone/>
            </a:pPr>
            <a:r>
              <a:rPr lang="it-IT"/>
              <a:t>Colpisce i </a:t>
            </a:r>
            <a:r>
              <a:rPr lang="it-IT" b="1">
                <a:solidFill>
                  <a:srgbClr val="FF0000"/>
                </a:solidFill>
              </a:rPr>
              <a:t>bovini</a:t>
            </a:r>
            <a:r>
              <a:rPr lang="it-IT">
                <a:solidFill>
                  <a:srgbClr val="FF0000"/>
                </a:solidFill>
              </a:rPr>
              <a:t> </a:t>
            </a:r>
            <a:r>
              <a:rPr lang="it-IT"/>
              <a:t>(compresi bufali e zebù)</a:t>
            </a:r>
          </a:p>
          <a:p>
            <a:pPr marL="0" indent="0">
              <a:buNone/>
            </a:pPr>
            <a:r>
              <a:rPr lang="it-IT"/>
              <a:t>Non </a:t>
            </a:r>
            <a:r>
              <a:rPr lang="it-IT" b="1">
                <a:solidFill>
                  <a:srgbClr val="FF0000"/>
                </a:solidFill>
              </a:rPr>
              <a:t>è trasmissibile all’uomo</a:t>
            </a:r>
            <a:endParaRPr lang="it-IT"/>
          </a:p>
          <a:p>
            <a:pPr marL="0" indent="0">
              <a:buNone/>
            </a:pPr>
            <a:r>
              <a:rPr lang="it-IT"/>
              <a:t>E’ una malattia di </a:t>
            </a:r>
            <a:r>
              <a:rPr lang="it-IT" b="1">
                <a:solidFill>
                  <a:srgbClr val="FF0000"/>
                </a:solidFill>
              </a:rPr>
              <a:t>Categoria A Reg. UE 2016/429 (Regolamento «Sanità animale») </a:t>
            </a:r>
            <a:r>
              <a:rPr lang="it-IT"/>
              <a:t>in quanto comporta gravi conseguenze sulla salute dei bovini, con importanti perdite produttive. </a:t>
            </a:r>
            <a:endParaRPr lang="it-IT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/>
              <a:t>E’ una malattia che non si manifesta normalmente nell'Unione Europea e di conseguenza, non appena individuata, comporta l'</a:t>
            </a:r>
            <a:r>
              <a:rPr lang="it-IT" b="1">
                <a:solidFill>
                  <a:srgbClr val="FF0000"/>
                </a:solidFill>
              </a:rPr>
              <a:t>adozione immediata di misure di eradicazione per impedire che diffonda sul territorio</a:t>
            </a:r>
            <a:r>
              <a:rPr lang="it-IT"/>
              <a:t>, tra cui l’abbattimento di tutti i bovini presenti negli allevamenti infetti.</a:t>
            </a:r>
          </a:p>
          <a:p>
            <a:r>
              <a:rPr lang="it-IT"/>
              <a:t>L’impatto è di notevole entità sull’intero settore zootecnico, sia per le stesse misure di eradicazione che per le numerose </a:t>
            </a:r>
            <a:r>
              <a:rPr lang="it-IT" b="1">
                <a:solidFill>
                  <a:srgbClr val="FF0000"/>
                </a:solidFill>
              </a:rPr>
              <a:t>restrizioni alla movimentazione di animali e di prodotti</a:t>
            </a:r>
            <a:r>
              <a:rPr lang="it-IT"/>
              <a:t> che obbligatoriamente vengono messe in atto</a:t>
            </a: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fontAlgn="auto"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fontAlgn="auto">
              <a:defRPr/>
            </a:pPr>
            <a:endParaRPr lang="it-IT"/>
          </a:p>
          <a:p>
            <a:pPr marL="91440" indent="-91440" fontAlgn="auto"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7EF1BB38-2FB7-C49C-E50C-3FE125B02E7A}"/>
              </a:ext>
            </a:extLst>
          </p:cNvPr>
          <p:cNvSpPr txBox="1">
            <a:spLocks/>
          </p:cNvSpPr>
          <p:nvPr/>
        </p:nvSpPr>
        <p:spPr bwMode="auto">
          <a:xfrm>
            <a:off x="1566863" y="595313"/>
            <a:ext cx="6446837" cy="990600"/>
          </a:xfrm>
          <a:prstGeom prst="rect">
            <a:avLst/>
          </a:prstGeom>
          <a:noFill/>
          <a:ln>
            <a:noFill/>
          </a:ln>
        </p:spPr>
        <p:txBody>
          <a:bodyPr lIns="68580" tIns="34290" rIns="68580" bIns="34290">
            <a:normAutofit fontScale="97500" lnSpcReduction="100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3200" b="1">
                <a:latin typeface="+mn-lt"/>
              </a:rPr>
              <a:t>PERCHE’ E’ UNA MALATTIA IMPORTANTE</a:t>
            </a:r>
          </a:p>
        </p:txBody>
      </p:sp>
      <p:pic>
        <p:nvPicPr>
          <p:cNvPr id="12295" name="Immagine 9">
            <a:extLst>
              <a:ext uri="{FF2B5EF4-FFF2-40B4-BE49-F238E27FC236}">
                <a16:creationId xmlns:a16="http://schemas.microsoft.com/office/drawing/2014/main" id="{80BC2AE0-1A49-48EF-475B-70DD48B997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31763"/>
            <a:ext cx="19764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613734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D313A-B627-8578-34AE-413CF6640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5886E0A-E8AC-AD7E-9496-5EF6A5EB9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488" y="1900872"/>
            <a:ext cx="8764587" cy="4384261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 fontAlgn="auto">
              <a:buNone/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buNone/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fontAlgn="auto"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fontAlgn="auto">
              <a:defRPr/>
            </a:pPr>
            <a:endParaRPr lang="it-IT"/>
          </a:p>
          <a:p>
            <a:pPr marL="91440" indent="-91440" fontAlgn="auto"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6F1F4393-1B7C-582D-4917-60EE844E7648}"/>
              </a:ext>
            </a:extLst>
          </p:cNvPr>
          <p:cNvSpPr txBox="1">
            <a:spLocks/>
          </p:cNvSpPr>
          <p:nvPr/>
        </p:nvSpPr>
        <p:spPr bwMode="auto">
          <a:xfrm>
            <a:off x="771787" y="595313"/>
            <a:ext cx="7701094" cy="1090874"/>
          </a:xfrm>
          <a:prstGeom prst="rect">
            <a:avLst/>
          </a:prstGeom>
          <a:noFill/>
          <a:ln>
            <a:noFill/>
          </a:ln>
        </p:spPr>
        <p:txBody>
          <a:bodyPr lIns="68580" tIns="34290" rIns="68580" bIns="34290">
            <a:normAutofit fontScale="975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1">
              <a:defRPr/>
            </a:pPr>
            <a:r>
              <a:rPr lang="it-IT" sz="2800" b="1">
                <a:latin typeface="+mn-lt"/>
              </a:rPr>
              <a:t>MOVIMENTAZIONE DI BOVINI DA ALLEVAMENTI IN ZR VERSO MACELLO </a:t>
            </a:r>
          </a:p>
        </p:txBody>
      </p:sp>
      <p:pic>
        <p:nvPicPr>
          <p:cNvPr id="12295" name="Immagine 9">
            <a:extLst>
              <a:ext uri="{FF2B5EF4-FFF2-40B4-BE49-F238E27FC236}">
                <a16:creationId xmlns:a16="http://schemas.microsoft.com/office/drawing/2014/main" id="{BCBD4902-944F-86E4-CF73-39D5E471B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31763"/>
            <a:ext cx="19764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529EBEB-0686-CD20-F3B5-D8E171199D34}"/>
              </a:ext>
            </a:extLst>
          </p:cNvPr>
          <p:cNvSpPr txBox="1"/>
          <p:nvPr/>
        </p:nvSpPr>
        <p:spPr>
          <a:xfrm>
            <a:off x="308611" y="2037816"/>
            <a:ext cx="892651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Può essere autorizzata in deroga dal Servizio Veterinario alle seguenti condizioni: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/>
              <a:t>Verso qualsiasi macello all’interno della Zona di restrizione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/>
              <a:t>Verso macelli «designati» (con particolari requisiti verificati dal S.V) in Zona indenne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/>
              <a:t>Visita clinica effettuata dal S.V. nelle 48 precedenti la movimentazione (la richiesta deve pervenire con congruo anticipo – </a:t>
            </a:r>
            <a:r>
              <a:rPr lang="it-IT" u="sng"/>
              <a:t>richiesta massima collaborazione</a:t>
            </a:r>
            <a:r>
              <a:rPr lang="it-IT"/>
              <a:t>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/>
              <a:t>Trasporto in vincolo sanitario verso il Macello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/>
              <a:t>Percorso più breve, lungo i principali assi stradali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/>
              <a:t>Senza operazioni di scarico o soste (mono-carico)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/>
              <a:t>Mezzo trattato con insetticidi e disinfettato in uscita dall’allevamento </a:t>
            </a:r>
          </a:p>
          <a:p>
            <a:r>
              <a:rPr lang="it-IT">
                <a:solidFill>
                  <a:srgbClr val="FF0000"/>
                </a:solidFill>
              </a:rPr>
              <a:t>MACELLI DESIGNATI IN ZONA INDENNE REGIONE EMILIA-ROMAGNA </a:t>
            </a:r>
            <a:r>
              <a:rPr lang="it-IT"/>
              <a:t>(Elenco continuamente aggiornato):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/>
              <a:t>PR - MACELLO DI A PARMA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/>
              <a:t>MO - VIGNOLCARNI, INALCA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/>
              <a:t>RA - CLAI</a:t>
            </a:r>
          </a:p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887601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76010-650B-B053-7411-9CFF17C1C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B4EB94E-0769-6091-11B5-55C5B7541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488" y="1900872"/>
            <a:ext cx="8764587" cy="4384261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 fontAlgn="auto">
              <a:buNone/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buNone/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fontAlgn="auto"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fontAlgn="auto">
              <a:defRPr/>
            </a:pPr>
            <a:endParaRPr lang="it-IT"/>
          </a:p>
          <a:p>
            <a:pPr marL="91440" indent="-91440" fontAlgn="auto"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096C571B-4A0B-4E97-855C-63068E281ECE}"/>
              </a:ext>
            </a:extLst>
          </p:cNvPr>
          <p:cNvSpPr txBox="1">
            <a:spLocks/>
          </p:cNvSpPr>
          <p:nvPr/>
        </p:nvSpPr>
        <p:spPr bwMode="auto">
          <a:xfrm>
            <a:off x="679509" y="595313"/>
            <a:ext cx="8036652" cy="990600"/>
          </a:xfrm>
          <a:prstGeom prst="rect">
            <a:avLst/>
          </a:prstGeom>
          <a:noFill/>
          <a:ln>
            <a:noFill/>
          </a:ln>
        </p:spPr>
        <p:txBody>
          <a:bodyPr lIns="68580" tIns="34290" rIns="68580" bIns="34290"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1">
              <a:defRPr/>
            </a:pPr>
            <a:r>
              <a:rPr lang="it-IT" sz="2400" b="1">
                <a:latin typeface="+mn-lt"/>
              </a:rPr>
              <a:t>MOVIMENTAZIONE DI CARCASSE BOVINE A SEGUITO DI MACELLAZIONE SPECIALE D’URGENZA (MSU) IN ALLEVAMENTI IN ZR VERSO MACELLO</a:t>
            </a:r>
          </a:p>
        </p:txBody>
      </p:sp>
      <p:pic>
        <p:nvPicPr>
          <p:cNvPr id="12295" name="Immagine 9">
            <a:extLst>
              <a:ext uri="{FF2B5EF4-FFF2-40B4-BE49-F238E27FC236}">
                <a16:creationId xmlns:a16="http://schemas.microsoft.com/office/drawing/2014/main" id="{192E6B1B-EB68-84D4-4C66-7C15ABA2F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31763"/>
            <a:ext cx="19764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B762D9B-6622-D5E5-058E-550389150DC8}"/>
              </a:ext>
            </a:extLst>
          </p:cNvPr>
          <p:cNvSpPr txBox="1"/>
          <p:nvPr/>
        </p:nvSpPr>
        <p:spPr>
          <a:xfrm>
            <a:off x="284671" y="2828836"/>
            <a:ext cx="8697403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/>
              <a:t>Può essere autorizzata in deroga dal Servizio Veterinario alle seguenti condizioni:</a:t>
            </a:r>
          </a:p>
          <a:p>
            <a:endParaRPr lang="it-IT" sz="200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000"/>
              <a:t>Visita ante-</a:t>
            </a:r>
            <a:r>
              <a:rPr lang="it-IT" sz="2000" err="1"/>
              <a:t>mortem</a:t>
            </a:r>
            <a:r>
              <a:rPr lang="it-IT" sz="2000"/>
              <a:t> favorevole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000"/>
              <a:t>Verso qualsiasi macello all’interno della Zona di restrizione (che accetta MSU)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000"/>
              <a:t>Verso macelli «designati» in Zona indenne (che accettano MSU)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000"/>
              <a:t>Garantendo durante il trasporto la non dispersione di materiale biologico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000"/>
              <a:t>Mezzo trattato con insetticidi e disinfettato in uscita dall’allevamento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000"/>
              <a:t>Trasporto in vincolo sanitario verso il Macello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000"/>
              <a:t>Percorso più breve, lungo i principali assi stradali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000"/>
              <a:t>Senza operazioni di scarico o soste (mono-carico)</a:t>
            </a:r>
          </a:p>
          <a:p>
            <a:pPr marL="285750" indent="-285750">
              <a:buFontTx/>
              <a:buChar char="-"/>
            </a:pPr>
            <a:endParaRPr lang="it-IT"/>
          </a:p>
          <a:p>
            <a:pPr marL="285750" indent="-285750">
              <a:buFontTx/>
              <a:buChar char="-"/>
            </a:pPr>
            <a:endParaRPr lang="it-IT"/>
          </a:p>
          <a:p>
            <a:pPr marL="285750" indent="-285750">
              <a:buFontTx/>
              <a:buChar char="-"/>
            </a:pPr>
            <a:endParaRPr lang="it-IT"/>
          </a:p>
          <a:p>
            <a:pPr marL="285750" indent="-285750">
              <a:buFontTx/>
              <a:buChar char="-"/>
            </a:pPr>
            <a:endParaRPr lang="it-IT"/>
          </a:p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9957592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2AC0D-AB66-C116-3CB3-BD873D82B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63380AA-D6F9-C0AB-6582-6D9B6934F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488" y="1900872"/>
            <a:ext cx="8764587" cy="4384261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 fontAlgn="auto">
              <a:buNone/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buNone/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fontAlgn="auto"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fontAlgn="auto">
              <a:defRPr/>
            </a:pPr>
            <a:endParaRPr lang="it-IT"/>
          </a:p>
          <a:p>
            <a:pPr marL="91440" indent="-91440" fontAlgn="auto"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20C84D16-4776-8497-6741-A309729C4977}"/>
              </a:ext>
            </a:extLst>
          </p:cNvPr>
          <p:cNvSpPr txBox="1">
            <a:spLocks/>
          </p:cNvSpPr>
          <p:nvPr/>
        </p:nvSpPr>
        <p:spPr bwMode="auto">
          <a:xfrm>
            <a:off x="872456" y="572867"/>
            <a:ext cx="7740828" cy="990600"/>
          </a:xfrm>
          <a:prstGeom prst="rect">
            <a:avLst/>
          </a:prstGeom>
          <a:noFill/>
          <a:ln>
            <a:noFill/>
          </a:ln>
        </p:spPr>
        <p:txBody>
          <a:bodyPr lIns="68580" tIns="34290" rIns="68580" bIns="34290"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1">
              <a:defRPr/>
            </a:pPr>
            <a:r>
              <a:rPr lang="it-IT" sz="2400" b="1"/>
              <a:t>MOVIMENTAZIONE CARCASSE DA ALLEVAMENTI IN ZR VERSO IMPIANTI DI SMALTIMENTO</a:t>
            </a:r>
          </a:p>
        </p:txBody>
      </p:sp>
      <p:pic>
        <p:nvPicPr>
          <p:cNvPr id="9" name="Picture 2" descr="Risultati immagini per IZSLER">
            <a:extLst>
              <a:ext uri="{FF2B5EF4-FFF2-40B4-BE49-F238E27FC236}">
                <a16:creationId xmlns:a16="http://schemas.microsoft.com/office/drawing/2014/main" id="{E4DFC09C-E892-2722-FE8E-2582B680D2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7033"/>
          <a:stretch/>
        </p:blipFill>
        <p:spPr bwMode="auto">
          <a:xfrm>
            <a:off x="8613284" y="131762"/>
            <a:ext cx="368791" cy="388751"/>
          </a:xfrm>
          <a:prstGeom prst="roundRect">
            <a:avLst/>
          </a:prstGeom>
          <a:noFill/>
        </p:spPr>
      </p:pic>
      <p:pic>
        <p:nvPicPr>
          <p:cNvPr id="12295" name="Immagine 9">
            <a:extLst>
              <a:ext uri="{FF2B5EF4-FFF2-40B4-BE49-F238E27FC236}">
                <a16:creationId xmlns:a16="http://schemas.microsoft.com/office/drawing/2014/main" id="{F52F111C-4F5C-CD9B-AD9C-DDE2902953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31763"/>
            <a:ext cx="19764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2CF2C5A-0655-D26C-C788-4787D8F0C140}"/>
              </a:ext>
            </a:extLst>
          </p:cNvPr>
          <p:cNvSpPr txBox="1"/>
          <p:nvPr/>
        </p:nvSpPr>
        <p:spPr>
          <a:xfrm>
            <a:off x="500249" y="1698501"/>
            <a:ext cx="81435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200" b="1"/>
              <a:t>Richiesta dell’allevatore </a:t>
            </a:r>
            <a:r>
              <a:rPr lang="it-IT" sz="2200"/>
              <a:t>al Servizio veterinario specificando impianto di destinazione</a:t>
            </a:r>
            <a:endParaRPr lang="it-IT" sz="2200" b="1"/>
          </a:p>
          <a:p>
            <a:endParaRPr lang="it-IT" sz="2200" b="1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9866D57-12C6-8F05-B163-ECA3098DB99A}"/>
              </a:ext>
            </a:extLst>
          </p:cNvPr>
          <p:cNvSpPr txBox="1"/>
          <p:nvPr/>
        </p:nvSpPr>
        <p:spPr>
          <a:xfrm>
            <a:off x="469783" y="2452553"/>
            <a:ext cx="81435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200" b="1"/>
              <a:t>AUSL effettua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it-IT" sz="2200"/>
              <a:t>Esclusione sintomi sulla carcassa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8685D20-28CA-BE92-0FB4-DB0637393450}"/>
              </a:ext>
            </a:extLst>
          </p:cNvPr>
          <p:cNvSpPr txBox="1"/>
          <p:nvPr/>
        </p:nvSpPr>
        <p:spPr>
          <a:xfrm>
            <a:off x="380136" y="3207600"/>
            <a:ext cx="854637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200" b="1"/>
              <a:t>Condizioni per la movimentazione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it-IT" sz="2200"/>
              <a:t>Carcassa protetta da insetti (copertura, </a:t>
            </a:r>
            <a:r>
              <a:rPr lang="it-IT" sz="2200" err="1"/>
              <a:t>insettici</a:t>
            </a:r>
            <a:r>
              <a:rPr lang="it-IT" sz="2200"/>
              <a:t>, ecc.) e portata fuori dall’allevamento o in prossimità dell’uscita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it-IT" sz="2200" err="1"/>
              <a:t>Monocarico</a:t>
            </a:r>
            <a:r>
              <a:rPr lang="it-IT" sz="2200"/>
              <a:t> o in deroga carichi multipli solo se senza passaggio da zona di restrizione a zona libera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it-IT" sz="2200"/>
              <a:t>Invio diretto a impianto di trattamento senza soste intermedie – destino a impianti di magazzinaggio possibile solo se in ZR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it-IT" sz="2200"/>
              <a:t>Automezzi/attrezzature lavati e disinfettati prima del carico – disinfettati e  trattati con insetticidi dopo il carico</a:t>
            </a:r>
          </a:p>
          <a:p>
            <a:pPr lvl="1"/>
            <a:endParaRPr lang="it-IT" sz="2200"/>
          </a:p>
          <a:p>
            <a:endParaRPr lang="it-IT" sz="2200" b="1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0A3F0B4-1AAC-1DD4-D3EA-09957B961AC2}"/>
              </a:ext>
            </a:extLst>
          </p:cNvPr>
          <p:cNvSpPr txBox="1"/>
          <p:nvPr/>
        </p:nvSpPr>
        <p:spPr>
          <a:xfrm>
            <a:off x="6058256" y="2859469"/>
            <a:ext cx="23341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/>
              <a:t>certificato</a:t>
            </a:r>
            <a:endParaRPr lang="it-IT" sz="2200" b="1"/>
          </a:p>
          <a:p>
            <a:pPr algn="ctr"/>
            <a:endParaRPr lang="it-IT" sz="2200" b="1"/>
          </a:p>
        </p:txBody>
      </p:sp>
      <p:sp>
        <p:nvSpPr>
          <p:cNvPr id="10" name="Freccia a destra 9">
            <a:extLst>
              <a:ext uri="{FF2B5EF4-FFF2-40B4-BE49-F238E27FC236}">
                <a16:creationId xmlns:a16="http://schemas.microsoft.com/office/drawing/2014/main" id="{B24C257E-AF6F-D289-8DE3-A0AABEC57086}"/>
              </a:ext>
            </a:extLst>
          </p:cNvPr>
          <p:cNvSpPr/>
          <p:nvPr/>
        </p:nvSpPr>
        <p:spPr>
          <a:xfrm>
            <a:off x="5582510" y="2908511"/>
            <a:ext cx="625188" cy="34098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200"/>
          </a:p>
        </p:txBody>
      </p:sp>
    </p:spTree>
    <p:extLst>
      <p:ext uri="{BB962C8B-B14F-4D97-AF65-F5344CB8AC3E}">
        <p14:creationId xmlns:p14="http://schemas.microsoft.com/office/powerpoint/2010/main" val="814515858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BD4582-BF6B-A457-96F0-FF4A3966A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22A6080-A5FC-39C5-8178-FBD470441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488" y="1900872"/>
            <a:ext cx="8764587" cy="4384261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 fontAlgn="auto">
              <a:buNone/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buNone/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fontAlgn="auto"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fontAlgn="auto">
              <a:defRPr/>
            </a:pPr>
            <a:endParaRPr lang="it-IT"/>
          </a:p>
          <a:p>
            <a:pPr marL="91440" indent="-91440" fontAlgn="auto"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8036785E-CE95-6EFD-28F3-2CC0E4205F6A}"/>
              </a:ext>
            </a:extLst>
          </p:cNvPr>
          <p:cNvSpPr txBox="1">
            <a:spLocks/>
          </p:cNvSpPr>
          <p:nvPr/>
        </p:nvSpPr>
        <p:spPr bwMode="auto">
          <a:xfrm>
            <a:off x="662731" y="595313"/>
            <a:ext cx="7350970" cy="990600"/>
          </a:xfrm>
          <a:prstGeom prst="rect">
            <a:avLst/>
          </a:prstGeom>
          <a:noFill/>
          <a:ln>
            <a:noFill/>
          </a:ln>
        </p:spPr>
        <p:txBody>
          <a:bodyPr lIns="68580" tIns="34290" rIns="68580" bIns="34290"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1">
              <a:defRPr/>
            </a:pPr>
            <a:r>
              <a:rPr lang="it-IT" sz="2800" b="1">
                <a:latin typeface="+mn-lt"/>
              </a:rPr>
              <a:t>MOVIMENTAZIONE DI LETAME, LIQUAMI, LETTIERA DA ALLEVAMENTI IN ZR (1)</a:t>
            </a:r>
          </a:p>
        </p:txBody>
      </p:sp>
      <p:pic>
        <p:nvPicPr>
          <p:cNvPr id="12295" name="Immagine 9">
            <a:extLst>
              <a:ext uri="{FF2B5EF4-FFF2-40B4-BE49-F238E27FC236}">
                <a16:creationId xmlns:a16="http://schemas.microsoft.com/office/drawing/2014/main" id="{18A96FB6-C435-A5C3-7F4C-30D9BA24A9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31763"/>
            <a:ext cx="19764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54F160B-825A-F321-4847-0C79711C86BD}"/>
              </a:ext>
            </a:extLst>
          </p:cNvPr>
          <p:cNvSpPr txBox="1"/>
          <p:nvPr/>
        </p:nvSpPr>
        <p:spPr>
          <a:xfrm>
            <a:off x="746621" y="2090172"/>
            <a:ext cx="846195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Il letame può essere ammucchiato, irrorato con disinfettante e lasciato coperto per 42 giorni senza ulteriori aggiunte, per essere poi movimentato per qualsiasi destino.</a:t>
            </a:r>
          </a:p>
          <a:p>
            <a:endParaRPr lang="it-IT"/>
          </a:p>
          <a:p>
            <a:r>
              <a:rPr lang="it-IT"/>
              <a:t>La movimentazione in deroga di letame, liquami, lettiera può essere autorizzata in deroga dal Servizio Veterinario alle seguenti condizioni: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/>
              <a:t>con mezzi costruiti e mantenuti in modo da evitare percolamenti;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/>
              <a:t>i mezzi dovranno essere puliti e disinfettati subito dopo ogni trasporto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/>
              <a:t>Senza soste o operazioni di carico/scarico (mono-carico)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/>
              <a:t>Privilegiando le principali vie di comunicazione evitando il passaggio vicino altri allevamenti bovini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/>
              <a:t>Tracciabilità garantita da DDT o registro delle operazioni colturali</a:t>
            </a:r>
          </a:p>
          <a:p>
            <a:pPr marL="285750" indent="-285750">
              <a:buFontTx/>
              <a:buChar char="-"/>
            </a:pPr>
            <a:endParaRPr lang="it-IT" sz="1200"/>
          </a:p>
          <a:p>
            <a:endParaRPr lang="it-IT" sz="1400"/>
          </a:p>
          <a:p>
            <a:pPr marL="342900" indent="-342900">
              <a:buAutoNum type="arabicPeriod"/>
            </a:pPr>
            <a:endParaRPr lang="it-IT" sz="1600"/>
          </a:p>
          <a:p>
            <a:pPr marL="342900" indent="-342900">
              <a:buAutoNum type="arabicPeriod"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6434852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A0B347-6F75-5234-F018-DD67A8519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4EE66E7-6A00-1EC7-43A2-BCA9863E1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488" y="1900872"/>
            <a:ext cx="8764587" cy="4384261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 fontAlgn="auto">
              <a:buNone/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buNone/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fontAlgn="auto"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fontAlgn="auto">
              <a:defRPr/>
            </a:pPr>
            <a:endParaRPr lang="it-IT"/>
          </a:p>
          <a:p>
            <a:pPr marL="91440" indent="-91440" fontAlgn="auto"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49097064-A00B-D8EB-C5F0-4F66D80DCE36}"/>
              </a:ext>
            </a:extLst>
          </p:cNvPr>
          <p:cNvSpPr txBox="1">
            <a:spLocks/>
          </p:cNvSpPr>
          <p:nvPr/>
        </p:nvSpPr>
        <p:spPr bwMode="auto">
          <a:xfrm>
            <a:off x="662731" y="595313"/>
            <a:ext cx="7350970" cy="990600"/>
          </a:xfrm>
          <a:prstGeom prst="rect">
            <a:avLst/>
          </a:prstGeom>
          <a:noFill/>
          <a:ln>
            <a:noFill/>
          </a:ln>
        </p:spPr>
        <p:txBody>
          <a:bodyPr lIns="68580" tIns="34290" rIns="68580" bIns="34290"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1">
              <a:defRPr/>
            </a:pPr>
            <a:r>
              <a:rPr lang="it-IT" sz="2800" b="1">
                <a:latin typeface="+mn-lt"/>
              </a:rPr>
              <a:t>MOVIMENTAZIONE DI LETAME, LIQUAMI, LETTIERA DA ALLEVAMENTI IN ZR (2)</a:t>
            </a:r>
          </a:p>
        </p:txBody>
      </p:sp>
      <p:pic>
        <p:nvPicPr>
          <p:cNvPr id="12295" name="Immagine 9">
            <a:extLst>
              <a:ext uri="{FF2B5EF4-FFF2-40B4-BE49-F238E27FC236}">
                <a16:creationId xmlns:a16="http://schemas.microsoft.com/office/drawing/2014/main" id="{565F2E43-474E-B980-EE2F-99569A15F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31763"/>
            <a:ext cx="19764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C2134EA-10CD-96E4-781F-F4F47B78AACC}"/>
              </a:ext>
            </a:extLst>
          </p:cNvPr>
          <p:cNvSpPr txBox="1"/>
          <p:nvPr/>
        </p:nvSpPr>
        <p:spPr>
          <a:xfrm>
            <a:off x="520118" y="1922910"/>
            <a:ext cx="8461958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Possibili destini:</a:t>
            </a:r>
          </a:p>
          <a:p>
            <a:pPr marL="342900" indent="-342900">
              <a:buFontTx/>
              <a:buAutoNum type="arabicPeriod"/>
            </a:pPr>
            <a:r>
              <a:rPr lang="it-IT" dirty="0"/>
              <a:t>Impianti riconosciuti ai sensi del 1069/2009 </a:t>
            </a:r>
            <a:r>
              <a:rPr lang="it-IT" dirty="0" err="1"/>
              <a:t>Cat</a:t>
            </a:r>
            <a:r>
              <a:rPr lang="it-IT" dirty="0"/>
              <a:t>. 2 in grado di garantire l’inattivazione del virus (</a:t>
            </a:r>
            <a:r>
              <a:rPr lang="it-IT" b="1" dirty="0">
                <a:solidFill>
                  <a:srgbClr val="FF0000"/>
                </a:solidFill>
              </a:rPr>
              <a:t>55 °C x 2 ore o 65°C x 30 minuti</a:t>
            </a:r>
            <a:r>
              <a:rPr lang="it-IT" dirty="0"/>
              <a:t>) o trattamento equivalente (compreso biogas)</a:t>
            </a:r>
          </a:p>
          <a:p>
            <a:pPr marL="342900" indent="-342900">
              <a:buFontTx/>
              <a:buAutoNum type="arabicPeriod"/>
            </a:pPr>
            <a:r>
              <a:rPr lang="it-IT" dirty="0"/>
              <a:t>Impianti di biogas che non garantiscono inattivazione e spandimento agronomico previa visita clinica nelle 48 ore precedenti </a:t>
            </a:r>
            <a:r>
              <a:rPr lang="it-IT"/>
              <a:t>la movimentazione/lo </a:t>
            </a:r>
            <a:r>
              <a:rPr lang="it-IT" dirty="0"/>
              <a:t>spandimento. </a:t>
            </a:r>
          </a:p>
          <a:p>
            <a:endParaRPr lang="it-IT" dirty="0"/>
          </a:p>
          <a:p>
            <a:r>
              <a:rPr lang="it-IT" dirty="0"/>
              <a:t>Lo spandimento agronomico può avvenire:</a:t>
            </a:r>
          </a:p>
          <a:p>
            <a:pPr marL="285750" indent="-285750">
              <a:buFontTx/>
              <a:buChar char="-"/>
            </a:pPr>
            <a:r>
              <a:rPr lang="it-IT" dirty="0"/>
              <a:t>in ZR, prioritariamente in terreni in comunicazione con l’allevamento o in altri terreni purché distanti almeno 500 mt da altri allevamenti bovini</a:t>
            </a:r>
          </a:p>
          <a:p>
            <a:pPr marL="285750" indent="-285750">
              <a:buFontTx/>
              <a:buChar char="-"/>
            </a:pPr>
            <a:r>
              <a:rPr lang="it-IT" dirty="0"/>
              <a:t>mediante iniezione o interramento immediato</a:t>
            </a:r>
          </a:p>
          <a:p>
            <a:pPr marL="285750" indent="-285750">
              <a:buFontTx/>
              <a:buChar char="-"/>
            </a:pPr>
            <a:endParaRPr lang="it-IT" dirty="0"/>
          </a:p>
          <a:p>
            <a:endParaRPr lang="it-IT" dirty="0"/>
          </a:p>
          <a:p>
            <a:r>
              <a:rPr lang="it-IT" b="1" dirty="0"/>
              <a:t>REGOLAMENTO REGIONALE IN MATERIA DI UTILIZZAZIONE AGRONOMICA DEGLI EFFLUENTI DI ALLEVAMENTO, DEL DIGESTATO E DELLE ACQUE REFLUE (Regolamento Regionale 2/2024)</a:t>
            </a:r>
          </a:p>
          <a:p>
            <a:pPr marL="285750" indent="-285750">
              <a:buFontTx/>
              <a:buChar char="-"/>
            </a:pP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3635567181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3BE38973-ACB5-4D89-B0B3-6FF949C0F0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7" y="15712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F7B8017C-DD77-40A2-ADC0-7946C07FB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540" y="3061355"/>
            <a:ext cx="2372702" cy="1649425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CB3B11EB-F6DA-469E-828C-D47681E86F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5" b="8210"/>
          <a:stretch>
            <a:fillRect/>
          </a:stretch>
        </p:blipFill>
        <p:spPr>
          <a:xfrm>
            <a:off x="442989" y="2394182"/>
            <a:ext cx="1739238" cy="2075752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8A7C9C6C-41F5-4751-809D-9121805BAE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243" y="4904331"/>
            <a:ext cx="2022540" cy="1223921"/>
          </a:xfrm>
          <a:prstGeom prst="rect">
            <a:avLst/>
          </a:prstGeom>
        </p:spPr>
      </p:pic>
      <p:pic>
        <p:nvPicPr>
          <p:cNvPr id="39" name="Immagine 38">
            <a:extLst>
              <a:ext uri="{FF2B5EF4-FFF2-40B4-BE49-F238E27FC236}">
                <a16:creationId xmlns:a16="http://schemas.microsoft.com/office/drawing/2014/main" id="{73137932-F490-4ED5-9F34-10D8E28D28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808" y="2640205"/>
            <a:ext cx="1890568" cy="1187791"/>
          </a:xfrm>
          <a:prstGeom prst="rect">
            <a:avLst/>
          </a:prstGeom>
        </p:spPr>
      </p:pic>
      <p:pic>
        <p:nvPicPr>
          <p:cNvPr id="48" name="Immagine 47">
            <a:extLst>
              <a:ext uri="{FF2B5EF4-FFF2-40B4-BE49-F238E27FC236}">
                <a16:creationId xmlns:a16="http://schemas.microsoft.com/office/drawing/2014/main" id="{D8FB342F-4052-4D23-B7CF-F420DDFB79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473" y="4702689"/>
            <a:ext cx="1478632" cy="1437443"/>
          </a:xfrm>
          <a:prstGeom prst="rect">
            <a:avLst/>
          </a:prstGeom>
        </p:spPr>
      </p:pic>
      <p:pic>
        <p:nvPicPr>
          <p:cNvPr id="1026" name="Picture 2" descr="Guanciale bovino adulto 16,90€ al kg – Monticelli | Carni in pronta ...">
            <a:extLst>
              <a:ext uri="{FF2B5EF4-FFF2-40B4-BE49-F238E27FC236}">
                <a16:creationId xmlns:a16="http://schemas.microsoft.com/office/drawing/2014/main" id="{FCAA6CF1-0FF8-7025-52C1-CD3FBAEA7E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6" t="27602" r="15714" b="29184"/>
          <a:stretch>
            <a:fillRect/>
          </a:stretch>
        </p:blipFill>
        <p:spPr bwMode="auto">
          <a:xfrm>
            <a:off x="443391" y="5120978"/>
            <a:ext cx="1587163" cy="100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9BCD7BE-D66E-BD16-735D-1936E54CD78C}"/>
              </a:ext>
            </a:extLst>
          </p:cNvPr>
          <p:cNvSpPr txBox="1"/>
          <p:nvPr/>
        </p:nvSpPr>
        <p:spPr>
          <a:xfrm>
            <a:off x="3130883" y="1741970"/>
            <a:ext cx="4372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/>
              <a:t>CARCASSA E FRATTAGLIE MUSOLO SCHELETRICHE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4E2FCF7-A92C-73E3-A79E-C72513322CF7}"/>
              </a:ext>
            </a:extLst>
          </p:cNvPr>
          <p:cNvSpPr txBox="1"/>
          <p:nvPr/>
        </p:nvSpPr>
        <p:spPr>
          <a:xfrm>
            <a:off x="2964551" y="2395100"/>
            <a:ext cx="4990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>
                <a:solidFill>
                  <a:srgbClr val="92D050"/>
                </a:solidFill>
              </a:rPr>
              <a:t>LIBERA COMMERCIALIZZAZIONE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15E549F3-1507-81D9-51AF-2183FD2D1526}"/>
              </a:ext>
            </a:extLst>
          </p:cNvPr>
          <p:cNvSpPr txBox="1">
            <a:spLocks/>
          </p:cNvSpPr>
          <p:nvPr/>
        </p:nvSpPr>
        <p:spPr bwMode="auto">
          <a:xfrm>
            <a:off x="714217" y="224610"/>
            <a:ext cx="7950553" cy="990600"/>
          </a:xfrm>
          <a:prstGeom prst="rect">
            <a:avLst/>
          </a:prstGeom>
          <a:noFill/>
          <a:ln>
            <a:noFill/>
          </a:ln>
        </p:spPr>
        <p:txBody>
          <a:bodyPr lIns="68580" tIns="34290" rIns="68580" bIns="34290"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1">
              <a:defRPr/>
            </a:pPr>
            <a:r>
              <a:rPr lang="it-IT" sz="2400" b="1">
                <a:latin typeface="+mn-lt"/>
              </a:rPr>
              <a:t>MOVIMENTAZIONE DI CARNI, PRODOTTI DI ORIGINE ANIMALE E SOTTOPRODOTTI DI ORIGINE ANIMALE (SOA) OTTENUTI DA ANIMALI PROVENIENTI DA ZR</a:t>
            </a:r>
          </a:p>
        </p:txBody>
      </p:sp>
    </p:spTree>
    <p:extLst>
      <p:ext uri="{BB962C8B-B14F-4D97-AF65-F5344CB8AC3E}">
        <p14:creationId xmlns:p14="http://schemas.microsoft.com/office/powerpoint/2010/main" val="277165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2FA01-0768-A312-F9CD-D551094C6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4">
            <a:extLst>
              <a:ext uri="{FF2B5EF4-FFF2-40B4-BE49-F238E27FC236}">
                <a16:creationId xmlns:a16="http://schemas.microsoft.com/office/drawing/2014/main" id="{F6028AB6-E88D-2799-F0A1-7684A0B95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0825" y="118945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A14B476C-42C0-8193-8465-841960ED8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7" y="15712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6CBB0E80-C4C8-930F-186E-F5B4F5A264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161" y="3297192"/>
            <a:ext cx="2128370" cy="1511613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D1216D23-ADFB-96AF-635D-4C15223876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71" y="5068483"/>
            <a:ext cx="1086737" cy="914248"/>
          </a:xfrm>
          <a:prstGeom prst="rect">
            <a:avLst/>
          </a:prstGeom>
        </p:spPr>
      </p:pic>
      <p:pic>
        <p:nvPicPr>
          <p:cNvPr id="44" name="Immagine 43">
            <a:extLst>
              <a:ext uri="{FF2B5EF4-FFF2-40B4-BE49-F238E27FC236}">
                <a16:creationId xmlns:a16="http://schemas.microsoft.com/office/drawing/2014/main" id="{D3EF4F7A-2A1E-939A-65A4-675D8C0B52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876" y="3431526"/>
            <a:ext cx="1060705" cy="819659"/>
          </a:xfrm>
          <a:prstGeom prst="rect">
            <a:avLst/>
          </a:prstGeom>
        </p:spPr>
      </p:pic>
      <p:pic>
        <p:nvPicPr>
          <p:cNvPr id="51" name="Immagine 50">
            <a:extLst>
              <a:ext uri="{FF2B5EF4-FFF2-40B4-BE49-F238E27FC236}">
                <a16:creationId xmlns:a16="http://schemas.microsoft.com/office/drawing/2014/main" id="{5F55428F-C45D-7893-5089-94DBB9CCF6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37" y="3119519"/>
            <a:ext cx="1082578" cy="93750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25D3073-21EB-38E0-A050-EA40D6A626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113" y="4633784"/>
            <a:ext cx="1334089" cy="139587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B09830F-DF9B-4162-FF84-831A0E5BDB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170" y="4971931"/>
            <a:ext cx="1595283" cy="1103340"/>
          </a:xfrm>
          <a:prstGeom prst="rect">
            <a:avLst/>
          </a:prstGeom>
        </p:spPr>
      </p:pic>
      <p:pic>
        <p:nvPicPr>
          <p:cNvPr id="1028" name="Picture 4" descr="Marco Polo FoodEx | Sito Ufficiale">
            <a:extLst>
              <a:ext uri="{FF2B5EF4-FFF2-40B4-BE49-F238E27FC236}">
                <a16:creationId xmlns:a16="http://schemas.microsoft.com/office/drawing/2014/main" id="{2635C3D7-F8C6-1A7B-EE74-F7A6EBD37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736" y="4883132"/>
            <a:ext cx="860201" cy="109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egato come Alimento: Nutrizione, Dieta e Cucina">
            <a:extLst>
              <a:ext uri="{FF2B5EF4-FFF2-40B4-BE49-F238E27FC236}">
                <a16:creationId xmlns:a16="http://schemas.microsoft.com/office/drawing/2014/main" id="{839FB281-7A33-0469-CA04-1DC2BA0CE9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7" t="13476" r="2597" b="7728"/>
          <a:stretch>
            <a:fillRect/>
          </a:stretch>
        </p:blipFill>
        <p:spPr bwMode="auto">
          <a:xfrm>
            <a:off x="6838361" y="2205554"/>
            <a:ext cx="1941510" cy="113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ulmón del cerdo imagen de archivo. Imagen de primer - 102398201">
            <a:extLst>
              <a:ext uri="{FF2B5EF4-FFF2-40B4-BE49-F238E27FC236}">
                <a16:creationId xmlns:a16="http://schemas.microsoft.com/office/drawing/2014/main" id="{18335CBB-946E-EE99-E41D-F7393EC7B4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" t="5969" r="3433" b="11280"/>
          <a:stretch>
            <a:fillRect/>
          </a:stretch>
        </p:blipFill>
        <p:spPr bwMode="auto">
          <a:xfrm>
            <a:off x="112858" y="1860271"/>
            <a:ext cx="1574860" cy="91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0C15CF6-BD2B-2BA4-A792-4E1608386623}"/>
              </a:ext>
            </a:extLst>
          </p:cNvPr>
          <p:cNvSpPr txBox="1"/>
          <p:nvPr/>
        </p:nvSpPr>
        <p:spPr>
          <a:xfrm>
            <a:off x="1692985" y="2361800"/>
            <a:ext cx="58345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>
                <a:solidFill>
                  <a:srgbClr val="FFC000"/>
                </a:solidFill>
              </a:rPr>
              <a:t>TRATTAMENTO TERMICO 65°C per 30 MINUTI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C6FAA78-29F2-ED98-FFBE-A4D84AE37C93}"/>
              </a:ext>
            </a:extLst>
          </p:cNvPr>
          <p:cNvSpPr txBox="1"/>
          <p:nvPr/>
        </p:nvSpPr>
        <p:spPr>
          <a:xfrm>
            <a:off x="2524645" y="1884045"/>
            <a:ext cx="4372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/>
              <a:t>FRATTAGLIE NON MUSOLO SCHELETRICHE 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62CD2DC0-FA5E-B3A2-9FCA-3A2A421A6CD1}"/>
              </a:ext>
            </a:extLst>
          </p:cNvPr>
          <p:cNvSpPr txBox="1">
            <a:spLocks/>
          </p:cNvSpPr>
          <p:nvPr/>
        </p:nvSpPr>
        <p:spPr bwMode="auto">
          <a:xfrm>
            <a:off x="734812" y="430556"/>
            <a:ext cx="7950553" cy="990600"/>
          </a:xfrm>
          <a:prstGeom prst="rect">
            <a:avLst/>
          </a:prstGeom>
          <a:noFill/>
          <a:ln>
            <a:noFill/>
          </a:ln>
        </p:spPr>
        <p:txBody>
          <a:bodyPr lIns="68580" tIns="34290" rIns="68580" bIns="34290"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1">
              <a:defRPr/>
            </a:pPr>
            <a:r>
              <a:rPr lang="it-IT" sz="2400" b="1">
                <a:latin typeface="+mn-lt"/>
              </a:rPr>
              <a:t>MOVIMENTAZIONE DI CARNI, PRODOTTI DI ORIGINE ANIMALE E SOTTOPRODOTTI DI ORIGINE ANIMALE (SOA) OTTENUTI DA ANIMALI PROVENIENTI DA ZR</a:t>
            </a:r>
          </a:p>
        </p:txBody>
      </p:sp>
    </p:spTree>
    <p:extLst>
      <p:ext uri="{BB962C8B-B14F-4D97-AF65-F5344CB8AC3E}">
        <p14:creationId xmlns:p14="http://schemas.microsoft.com/office/powerpoint/2010/main" val="380959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FBCB1-4A54-26FF-E052-0ADC18472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4">
            <a:extLst>
              <a:ext uri="{FF2B5EF4-FFF2-40B4-BE49-F238E27FC236}">
                <a16:creationId xmlns:a16="http://schemas.microsoft.com/office/drawing/2014/main" id="{577411B6-94F6-C22A-0884-955E6895F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8425" y="103705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Rectangle 4">
            <a:extLst>
              <a:ext uri="{FF2B5EF4-FFF2-40B4-BE49-F238E27FC236}">
                <a16:creationId xmlns:a16="http://schemas.microsoft.com/office/drawing/2014/main" id="{DF532AF8-EB7D-C5F2-75E0-27F30F118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0825" y="118945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5BA273B-4E37-4072-95AA-4E4F96AB2B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7" y="15712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23833F83-1996-8EBF-2774-8F77DA444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738" y="240970"/>
            <a:ext cx="2272685" cy="1579896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08DB966C-D0E1-82E3-F284-81D7EAAA2C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357" y="1452796"/>
            <a:ext cx="2976935" cy="3833929"/>
          </a:xfrm>
          <a:prstGeom prst="rect">
            <a:avLst/>
          </a:prstGeom>
        </p:spPr>
      </p:pic>
      <p:pic>
        <p:nvPicPr>
          <p:cNvPr id="42" name="Immagine 41">
            <a:extLst>
              <a:ext uri="{FF2B5EF4-FFF2-40B4-BE49-F238E27FC236}">
                <a16:creationId xmlns:a16="http://schemas.microsoft.com/office/drawing/2014/main" id="{857A52ED-A10C-C496-E42E-94F4E914A0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20" y="2428406"/>
            <a:ext cx="2437805" cy="223834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6E5FBFF-53A4-B637-4299-B04257392AA1}"/>
              </a:ext>
            </a:extLst>
          </p:cNvPr>
          <p:cNvSpPr txBox="1"/>
          <p:nvPr/>
        </p:nvSpPr>
        <p:spPr>
          <a:xfrm>
            <a:off x="6376081" y="1261319"/>
            <a:ext cx="1894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/>
              <a:t>PELLI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BD97333-D50D-EE15-38B4-6825F49B4E94}"/>
              </a:ext>
            </a:extLst>
          </p:cNvPr>
          <p:cNvSpPr txBox="1"/>
          <p:nvPr/>
        </p:nvSpPr>
        <p:spPr>
          <a:xfrm>
            <a:off x="5708343" y="5102060"/>
            <a:ext cx="3435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>
                <a:solidFill>
                  <a:srgbClr val="FFC000"/>
                </a:solidFill>
              </a:rPr>
              <a:t>SALATURA / GELATINE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84E4580-4C1E-0665-3DF5-E184E6E571A3}"/>
              </a:ext>
            </a:extLst>
          </p:cNvPr>
          <p:cNvSpPr txBox="1"/>
          <p:nvPr/>
        </p:nvSpPr>
        <p:spPr>
          <a:xfrm>
            <a:off x="1" y="5286725"/>
            <a:ext cx="3435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>
                <a:solidFill>
                  <a:srgbClr val="FFC000"/>
                </a:solidFill>
              </a:rPr>
              <a:t>SALATURA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59AFC93-5538-C0E1-CDB4-52911B43D58B}"/>
              </a:ext>
            </a:extLst>
          </p:cNvPr>
          <p:cNvSpPr txBox="1"/>
          <p:nvPr/>
        </p:nvSpPr>
        <p:spPr>
          <a:xfrm>
            <a:off x="605816" y="1689755"/>
            <a:ext cx="1894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/>
              <a:t>BUDELLI</a:t>
            </a:r>
          </a:p>
        </p:txBody>
      </p:sp>
    </p:spTree>
    <p:extLst>
      <p:ext uri="{BB962C8B-B14F-4D97-AF65-F5344CB8AC3E}">
        <p14:creationId xmlns:p14="http://schemas.microsoft.com/office/powerpoint/2010/main" val="174761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4B45B-A02A-4740-D047-AF558D2D8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E5748D2-6355-92DA-079B-4398E5FBD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488" y="1900872"/>
            <a:ext cx="8764587" cy="4384261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 fontAlgn="auto">
              <a:buNone/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buNone/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fontAlgn="auto"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fontAlgn="auto">
              <a:defRPr/>
            </a:pPr>
            <a:endParaRPr lang="it-IT"/>
          </a:p>
          <a:p>
            <a:pPr marL="91440" indent="-91440" fontAlgn="auto"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4AEF57DC-B684-344B-0480-DCB6298758FD}"/>
              </a:ext>
            </a:extLst>
          </p:cNvPr>
          <p:cNvSpPr txBox="1">
            <a:spLocks/>
          </p:cNvSpPr>
          <p:nvPr/>
        </p:nvSpPr>
        <p:spPr bwMode="auto">
          <a:xfrm>
            <a:off x="662730" y="595313"/>
            <a:ext cx="7950553" cy="990600"/>
          </a:xfrm>
          <a:prstGeom prst="rect">
            <a:avLst/>
          </a:prstGeom>
          <a:noFill/>
          <a:ln>
            <a:noFill/>
          </a:ln>
        </p:spPr>
        <p:txBody>
          <a:bodyPr lIns="68580" tIns="34290" rIns="68580" bIns="34290"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1"/>
            <a:r>
              <a:rPr lang="it-IT" sz="2400" b="1">
                <a:latin typeface="+mn-lt"/>
              </a:rPr>
              <a:t>MOVIMENTAZIONE DI LATTE CRUDO E PRODOTTI DERIVATI DA ANIMALI ALLEVATI IN ALLEVAMENTI IN ZR</a:t>
            </a:r>
          </a:p>
        </p:txBody>
      </p:sp>
      <p:pic>
        <p:nvPicPr>
          <p:cNvPr id="12295" name="Immagine 9">
            <a:extLst>
              <a:ext uri="{FF2B5EF4-FFF2-40B4-BE49-F238E27FC236}">
                <a16:creationId xmlns:a16="http://schemas.microsoft.com/office/drawing/2014/main" id="{C958DD05-5BA6-966B-74FA-02BA726023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31763"/>
            <a:ext cx="19764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F1D49B-D967-ED34-E518-8451C4EA1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649" y="1709435"/>
            <a:ext cx="6796218" cy="437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30382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C3E3A-527E-FBB3-B96C-12FFA057C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CACBCA9-F704-5F82-C5F9-B7DDFFED4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488" y="1900872"/>
            <a:ext cx="8764587" cy="4384261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 fontAlgn="auto">
              <a:buNone/>
              <a:defRPr/>
            </a:pPr>
            <a:r>
              <a:rPr lang="it-IT"/>
              <a:t>https://alimentiesalute.emilia-romagna.it/animali/</a:t>
            </a: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fontAlgn="auto">
              <a:defRPr/>
            </a:pPr>
            <a:endParaRPr lang="it-IT"/>
          </a:p>
          <a:p>
            <a:pPr marL="91440" indent="-91440" fontAlgn="auto"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F20AF4B2-E517-D465-6F0C-2BE66BE55DF1}"/>
              </a:ext>
            </a:extLst>
          </p:cNvPr>
          <p:cNvSpPr txBox="1">
            <a:spLocks/>
          </p:cNvSpPr>
          <p:nvPr/>
        </p:nvSpPr>
        <p:spPr bwMode="auto">
          <a:xfrm>
            <a:off x="1566863" y="595313"/>
            <a:ext cx="6446837" cy="990600"/>
          </a:xfrm>
          <a:prstGeom prst="rect">
            <a:avLst/>
          </a:prstGeom>
          <a:noFill/>
          <a:ln>
            <a:noFill/>
          </a:ln>
        </p:spPr>
        <p:txBody>
          <a:bodyPr lIns="68580" tIns="34290" rIns="68580" bIns="34290">
            <a:normAutofit fontScale="97500" lnSpcReduction="100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3200" b="1">
                <a:latin typeface="+mn-lt"/>
              </a:rPr>
              <a:t>Pagina Web Alimenti &amp; Salute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3200" b="1">
                <a:latin typeface="+mn-lt"/>
              </a:rPr>
              <a:t>IN ALLESTIMENTO</a:t>
            </a:r>
          </a:p>
        </p:txBody>
      </p:sp>
      <p:pic>
        <p:nvPicPr>
          <p:cNvPr id="12295" name="Immagine 9">
            <a:extLst>
              <a:ext uri="{FF2B5EF4-FFF2-40B4-BE49-F238E27FC236}">
                <a16:creationId xmlns:a16="http://schemas.microsoft.com/office/drawing/2014/main" id="{AE1CE621-C01E-8E22-9922-86AE9A0F9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31763"/>
            <a:ext cx="19764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 descr="Immagine che contiene testo, mammifero, orso, Animale terrestre&#10;&#10;Il contenuto generato dall'IA potrebbe non essere corretto.">
            <a:extLst>
              <a:ext uri="{FF2B5EF4-FFF2-40B4-BE49-F238E27FC236}">
                <a16:creationId xmlns:a16="http://schemas.microsoft.com/office/drawing/2014/main" id="{342F99CC-C2F6-3CC0-D0E4-A783D0A2C8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471" y="2248249"/>
            <a:ext cx="2724772" cy="393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953369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300" name="Rectangle 12299">
            <a:extLst>
              <a:ext uri="{FF2B5EF4-FFF2-40B4-BE49-F238E27FC236}">
                <a16:creationId xmlns:a16="http://schemas.microsoft.com/office/drawing/2014/main" id="{1AD4E35D-A118-48D3-A2D3-3CEE5A0C74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76AE71D2-0C17-1FAE-DFB9-E3307D3782C4}"/>
              </a:ext>
            </a:extLst>
          </p:cNvPr>
          <p:cNvSpPr txBox="1">
            <a:spLocks/>
          </p:cNvSpPr>
          <p:nvPr/>
        </p:nvSpPr>
        <p:spPr bwMode="auto">
          <a:xfrm>
            <a:off x="3496917" y="0"/>
            <a:ext cx="5285491" cy="12619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3100" b="1">
                <a:latin typeface="+mn-lt"/>
              </a:rPr>
              <a:t>SITUAZIONE EPIDEMIOLOGICA - Sardegna</a:t>
            </a:r>
          </a:p>
        </p:txBody>
      </p:sp>
      <p:pic>
        <p:nvPicPr>
          <p:cNvPr id="12295" name="Immagine 9">
            <a:extLst>
              <a:ext uri="{FF2B5EF4-FFF2-40B4-BE49-F238E27FC236}">
                <a16:creationId xmlns:a16="http://schemas.microsoft.com/office/drawing/2014/main" id="{9E824403-93E0-77FA-2519-05D6AC7A1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694" y="178292"/>
            <a:ext cx="3015223" cy="55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302" name="Straight Connector 12301">
            <a:extLst>
              <a:ext uri="{FF2B5EF4-FFF2-40B4-BE49-F238E27FC236}">
                <a16:creationId xmlns:a16="http://schemas.microsoft.com/office/drawing/2014/main" id="{8A1FC8F0-6475-4788-9B10-7CF183FC5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85935" y="2086188"/>
            <a:ext cx="43891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 descr="Immagine che contiene mappa, atlante, testo">
            <a:extLst>
              <a:ext uri="{FF2B5EF4-FFF2-40B4-BE49-F238E27FC236}">
                <a16:creationId xmlns:a16="http://schemas.microsoft.com/office/drawing/2014/main" id="{26375293-3FBD-C3AB-DF78-A5BFF1C160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36" y="914399"/>
            <a:ext cx="3015222" cy="4748169"/>
          </a:xfrm>
          <a:prstGeom prst="rect">
            <a:avLst/>
          </a:prstGeo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5120A00-CE6B-2C6A-2018-40854DBD9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0568" y="1328446"/>
            <a:ext cx="5394121" cy="4748169"/>
          </a:xfrm>
        </p:spPr>
        <p:txBody>
          <a:bodyPr vert="horz" lIns="0" tIns="45720" rIns="0" bIns="45720" rtlCol="0">
            <a:noAutofit/>
          </a:bodyPr>
          <a:lstStyle/>
          <a:p>
            <a:pPr marL="0" indent="0">
              <a:buFont typeface="Calibri" panose="020F0502020204030204" pitchFamily="34" charset="0"/>
              <a:buNone/>
            </a:pPr>
            <a:r>
              <a:rPr lang="en-US" sz="1600"/>
              <a:t>Il primo </a:t>
            </a:r>
            <a:r>
              <a:rPr lang="en-US" sz="1600" err="1"/>
              <a:t>caso</a:t>
            </a:r>
            <a:r>
              <a:rPr lang="en-US" sz="1600"/>
              <a:t> in Italia di LSD è </a:t>
            </a:r>
            <a:r>
              <a:rPr lang="en-US" sz="1600" err="1"/>
              <a:t>stato</a:t>
            </a:r>
            <a:r>
              <a:rPr lang="en-US" sz="1600"/>
              <a:t> </a:t>
            </a:r>
            <a:r>
              <a:rPr lang="en-US" sz="1600" err="1"/>
              <a:t>accertato</a:t>
            </a:r>
            <a:r>
              <a:rPr lang="en-US" sz="1600"/>
              <a:t> in un </a:t>
            </a:r>
            <a:r>
              <a:rPr lang="en-US" sz="1600" err="1"/>
              <a:t>allevamento</a:t>
            </a:r>
            <a:r>
              <a:rPr lang="en-US" sz="1600"/>
              <a:t> </a:t>
            </a:r>
            <a:r>
              <a:rPr lang="en-US" sz="1600" err="1"/>
              <a:t>bovino</a:t>
            </a:r>
            <a:r>
              <a:rPr lang="en-US" sz="1600"/>
              <a:t> della Sardegna, </a:t>
            </a:r>
            <a:r>
              <a:rPr lang="en-US" sz="1600" err="1"/>
              <a:t>nel</a:t>
            </a:r>
            <a:r>
              <a:rPr lang="en-US" sz="1600"/>
              <a:t> </a:t>
            </a:r>
            <a:r>
              <a:rPr lang="en-US" sz="1600" b="1">
                <a:solidFill>
                  <a:srgbClr val="FF0000"/>
                </a:solidFill>
              </a:rPr>
              <a:t>Comune di Orani (NU) </a:t>
            </a:r>
            <a:r>
              <a:rPr lang="en-US" sz="1600"/>
              <a:t>il </a:t>
            </a:r>
            <a:r>
              <a:rPr lang="en-US" sz="1600" b="1">
                <a:solidFill>
                  <a:srgbClr val="FF0000"/>
                </a:solidFill>
              </a:rPr>
              <a:t>21 </a:t>
            </a:r>
            <a:r>
              <a:rPr lang="en-US" sz="1600" b="1" err="1">
                <a:solidFill>
                  <a:srgbClr val="FF0000"/>
                </a:solidFill>
              </a:rPr>
              <a:t>giugno</a:t>
            </a:r>
            <a:r>
              <a:rPr lang="en-US" sz="1600"/>
              <a:t>. 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en-US" sz="1600"/>
              <a:t>Aggiornamento al 07/07/2025 </a:t>
            </a:r>
            <a:r>
              <a:rPr lang="en-US" sz="1600" b="1">
                <a:solidFill>
                  <a:srgbClr val="FF0000"/>
                </a:solidFill>
              </a:rPr>
              <a:t>10 NU CONFERMATI, 1 SS CONFERMATO, 5 NU SOSPETTI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en-US" sz="1600" b="1">
                <a:solidFill>
                  <a:schemeClr val="tx1"/>
                </a:solidFill>
              </a:rPr>
              <a:t>Data </a:t>
            </a:r>
            <a:r>
              <a:rPr lang="en-US" sz="1600" b="1" err="1">
                <a:solidFill>
                  <a:schemeClr val="tx1"/>
                </a:solidFill>
              </a:rPr>
              <a:t>presunta</a:t>
            </a:r>
            <a:r>
              <a:rPr lang="en-US" sz="1600" b="1">
                <a:solidFill>
                  <a:schemeClr val="tx1"/>
                </a:solidFill>
              </a:rPr>
              <a:t> di </a:t>
            </a:r>
            <a:r>
              <a:rPr lang="en-US" sz="1600" b="1" err="1">
                <a:solidFill>
                  <a:schemeClr val="tx1"/>
                </a:solidFill>
              </a:rPr>
              <a:t>ingresso</a:t>
            </a:r>
            <a:r>
              <a:rPr lang="en-US" sz="1600" b="1">
                <a:solidFill>
                  <a:schemeClr val="tx1"/>
                </a:solidFill>
              </a:rPr>
              <a:t>: </a:t>
            </a:r>
            <a:r>
              <a:rPr lang="en-US" sz="1600" b="1" err="1">
                <a:solidFill>
                  <a:schemeClr val="tx1"/>
                </a:solidFill>
              </a:rPr>
              <a:t>inizio</a:t>
            </a:r>
            <a:r>
              <a:rPr lang="en-US" sz="1600" b="1">
                <a:solidFill>
                  <a:schemeClr val="tx1"/>
                </a:solidFill>
              </a:rPr>
              <a:t> Aprile </a:t>
            </a:r>
            <a:r>
              <a:rPr lang="en-US" sz="1600">
                <a:solidFill>
                  <a:schemeClr val="tx1"/>
                </a:solidFill>
              </a:rPr>
              <a:t>(per </a:t>
            </a:r>
            <a:r>
              <a:rPr lang="en-US" sz="1600" err="1"/>
              <a:t>età</a:t>
            </a:r>
            <a:r>
              <a:rPr lang="en-US" sz="1600"/>
              <a:t> </a:t>
            </a:r>
            <a:r>
              <a:rPr lang="en-US" sz="1600" err="1"/>
              <a:t>delle</a:t>
            </a:r>
            <a:r>
              <a:rPr lang="en-US" sz="1600"/>
              <a:t> </a:t>
            </a:r>
            <a:r>
              <a:rPr lang="en-US" sz="1600" err="1"/>
              <a:t>lesioni</a:t>
            </a:r>
            <a:r>
              <a:rPr lang="en-US" sz="1600"/>
              <a:t>)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en-US" sz="1600" b="1" err="1"/>
              <a:t>Intero</a:t>
            </a:r>
            <a:r>
              <a:rPr lang="en-US" sz="1600" b="1"/>
              <a:t> </a:t>
            </a:r>
            <a:r>
              <a:rPr lang="en-US" sz="1600" b="1" err="1"/>
              <a:t>territorio</a:t>
            </a:r>
            <a:r>
              <a:rPr lang="en-US" sz="1600" b="1"/>
              <a:t> della Sardegna a </a:t>
            </a:r>
            <a:r>
              <a:rPr lang="en-US" sz="1600" b="1" err="1"/>
              <a:t>rischio</a:t>
            </a:r>
            <a:r>
              <a:rPr lang="en-US" sz="1600" b="1"/>
              <a:t> </a:t>
            </a:r>
            <a:r>
              <a:rPr lang="en-US" sz="1600"/>
              <a:t>(per </a:t>
            </a:r>
            <a:r>
              <a:rPr lang="en-US" sz="1600" err="1"/>
              <a:t>ruolo</a:t>
            </a:r>
            <a:r>
              <a:rPr lang="en-US" sz="1600"/>
              <a:t> degli </a:t>
            </a:r>
            <a:r>
              <a:rPr lang="en-US" sz="1600" err="1"/>
              <a:t>insetti</a:t>
            </a:r>
            <a:r>
              <a:rPr lang="en-US" sz="1600"/>
              <a:t> </a:t>
            </a:r>
            <a:r>
              <a:rPr lang="en-US" sz="1600" err="1"/>
              <a:t>nella</a:t>
            </a:r>
            <a:r>
              <a:rPr lang="en-US" sz="1600"/>
              <a:t> </a:t>
            </a:r>
            <a:r>
              <a:rPr lang="en-US" sz="1600" err="1"/>
              <a:t>diffusione</a:t>
            </a:r>
            <a:r>
              <a:rPr lang="en-US" sz="1600"/>
              <a:t> della </a:t>
            </a:r>
            <a:r>
              <a:rPr lang="en-US" sz="1600" err="1"/>
              <a:t>malattia</a:t>
            </a:r>
            <a:r>
              <a:rPr lang="en-US" sz="1600"/>
              <a:t> e </a:t>
            </a:r>
            <a:r>
              <a:rPr lang="en-US" sz="1600" err="1"/>
              <a:t>movimentazioni</a:t>
            </a:r>
            <a:r>
              <a:rPr lang="en-US" sz="1600"/>
              <a:t> </a:t>
            </a:r>
            <a:r>
              <a:rPr lang="en-US" sz="1600" err="1"/>
              <a:t>avvenute</a:t>
            </a:r>
            <a:r>
              <a:rPr lang="en-US" sz="1600"/>
              <a:t> di </a:t>
            </a:r>
            <a:r>
              <a:rPr lang="en-US" sz="1600" err="1"/>
              <a:t>animali</a:t>
            </a:r>
            <a:r>
              <a:rPr lang="en-US" sz="1600"/>
              <a:t>). 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en-US" sz="1600" err="1"/>
              <a:t>Istituzione</a:t>
            </a:r>
            <a:r>
              <a:rPr lang="en-US" sz="1600"/>
              <a:t> di </a:t>
            </a:r>
            <a:r>
              <a:rPr lang="en-US" sz="1600" err="1"/>
              <a:t>una</a:t>
            </a:r>
            <a:r>
              <a:rPr lang="en-US" sz="1600"/>
              <a:t> </a:t>
            </a:r>
            <a:r>
              <a:rPr lang="en-US" sz="1600" b="1">
                <a:solidFill>
                  <a:srgbClr val="FF0000"/>
                </a:solidFill>
              </a:rPr>
              <a:t>Zona di </a:t>
            </a:r>
            <a:r>
              <a:rPr lang="en-US" sz="1600" b="1" err="1">
                <a:solidFill>
                  <a:srgbClr val="FF0000"/>
                </a:solidFill>
              </a:rPr>
              <a:t>Ulteriore</a:t>
            </a:r>
            <a:r>
              <a:rPr lang="en-US" sz="1600" b="1">
                <a:solidFill>
                  <a:srgbClr val="FF0000"/>
                </a:solidFill>
              </a:rPr>
              <a:t> </a:t>
            </a:r>
            <a:r>
              <a:rPr lang="en-US" sz="1600" b="1" err="1">
                <a:solidFill>
                  <a:srgbClr val="FF0000"/>
                </a:solidFill>
              </a:rPr>
              <a:t>Restrizione</a:t>
            </a:r>
            <a:r>
              <a:rPr lang="en-US" sz="1600" b="1">
                <a:solidFill>
                  <a:srgbClr val="FF0000"/>
                </a:solidFill>
              </a:rPr>
              <a:t> (ZUR)</a:t>
            </a:r>
            <a:r>
              <a:rPr lang="en-US" sz="1600"/>
              <a:t> con </a:t>
            </a:r>
            <a:r>
              <a:rPr lang="en-US" sz="1600" b="1">
                <a:solidFill>
                  <a:srgbClr val="FF0000"/>
                </a:solidFill>
              </a:rPr>
              <a:t>BLOCCO TOTALE </a:t>
            </a:r>
            <a:r>
              <a:rPr lang="en-US" sz="1600" b="1" err="1">
                <a:solidFill>
                  <a:srgbClr val="FF0000"/>
                </a:solidFill>
              </a:rPr>
              <a:t>delle</a:t>
            </a:r>
            <a:r>
              <a:rPr lang="en-US" sz="1600" b="1">
                <a:solidFill>
                  <a:srgbClr val="FF0000"/>
                </a:solidFill>
              </a:rPr>
              <a:t> MOVIMENTAZIONI </a:t>
            </a:r>
            <a:r>
              <a:rPr lang="en-US" sz="1600"/>
              <a:t>da/verso </a:t>
            </a:r>
            <a:r>
              <a:rPr lang="en-US" sz="1600" err="1"/>
              <a:t>l’intera</a:t>
            </a:r>
            <a:r>
              <a:rPr lang="en-US" sz="1600"/>
              <a:t> </a:t>
            </a:r>
            <a:r>
              <a:rPr lang="en-US" sz="1600" err="1"/>
              <a:t>isola</a:t>
            </a:r>
            <a:r>
              <a:rPr lang="en-US" sz="1600"/>
              <a:t> e </a:t>
            </a:r>
            <a:r>
              <a:rPr lang="en-US" sz="1600" b="1">
                <a:solidFill>
                  <a:srgbClr val="FF0000"/>
                </a:solidFill>
              </a:rPr>
              <a:t>VACCINAZIONE 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en-US" sz="1600"/>
              <a:t>Unità centrale di </a:t>
            </a:r>
            <a:r>
              <a:rPr lang="en-US" sz="1600" err="1"/>
              <a:t>crisi</a:t>
            </a:r>
            <a:r>
              <a:rPr lang="en-US" sz="1600"/>
              <a:t> ha </a:t>
            </a:r>
            <a:r>
              <a:rPr lang="en-US" sz="1600" err="1"/>
              <a:t>deciso</a:t>
            </a:r>
            <a:r>
              <a:rPr lang="en-US" sz="1600"/>
              <a:t> di </a:t>
            </a:r>
            <a:r>
              <a:rPr lang="en-US" sz="1600" err="1"/>
              <a:t>applicare</a:t>
            </a:r>
            <a:r>
              <a:rPr lang="en-US" sz="1600"/>
              <a:t> la </a:t>
            </a:r>
            <a:r>
              <a:rPr lang="en-US" sz="1600" err="1"/>
              <a:t>strategia</a:t>
            </a:r>
            <a:r>
              <a:rPr lang="en-US" sz="1600"/>
              <a:t> di </a:t>
            </a:r>
            <a:r>
              <a:rPr lang="en-US" sz="1600" err="1"/>
              <a:t>vaccinazione</a:t>
            </a:r>
            <a:r>
              <a:rPr lang="en-US" sz="1600"/>
              <a:t> </a:t>
            </a:r>
            <a:r>
              <a:rPr lang="en-US" sz="1600" err="1"/>
              <a:t>che</a:t>
            </a:r>
            <a:r>
              <a:rPr lang="en-US" sz="1600"/>
              <a:t> </a:t>
            </a:r>
            <a:r>
              <a:rPr lang="en-US" sz="1600" err="1"/>
              <a:t>sarà</a:t>
            </a:r>
            <a:r>
              <a:rPr lang="en-US" sz="1600"/>
              <a:t> </a:t>
            </a:r>
            <a:r>
              <a:rPr lang="en-US" sz="1600" err="1"/>
              <a:t>attuata</a:t>
            </a:r>
            <a:r>
              <a:rPr lang="en-US" sz="1600"/>
              <a:t> al </a:t>
            </a:r>
            <a:r>
              <a:rPr lang="en-US" sz="1600" err="1"/>
              <a:t>più</a:t>
            </a:r>
            <a:r>
              <a:rPr lang="en-US" sz="1600"/>
              <a:t> presto </a:t>
            </a:r>
            <a:r>
              <a:rPr lang="en-US" sz="1600" err="1"/>
              <a:t>possibile</a:t>
            </a:r>
            <a:r>
              <a:rPr lang="en-US" sz="1600"/>
              <a:t> (piano </a:t>
            </a:r>
            <a:r>
              <a:rPr lang="en-US" sz="1600" err="1"/>
              <a:t>che</a:t>
            </a:r>
            <a:r>
              <a:rPr lang="en-US" sz="1600"/>
              <a:t> </a:t>
            </a:r>
            <a:r>
              <a:rPr lang="en-US" sz="1600" err="1"/>
              <a:t>prevede</a:t>
            </a:r>
            <a:r>
              <a:rPr lang="en-US" sz="1600"/>
              <a:t> la </a:t>
            </a:r>
            <a:r>
              <a:rPr lang="en-US" sz="1600" err="1"/>
              <a:t>vaccinazione</a:t>
            </a:r>
            <a:r>
              <a:rPr lang="en-US" sz="1600"/>
              <a:t> di tutti i </a:t>
            </a:r>
            <a:r>
              <a:rPr lang="en-US" sz="1600" err="1"/>
              <a:t>bovini</a:t>
            </a:r>
            <a:r>
              <a:rPr lang="en-US" sz="1600"/>
              <a:t> </a:t>
            </a:r>
            <a:r>
              <a:rPr lang="en-US" sz="1600" err="1"/>
              <a:t>presenti</a:t>
            </a:r>
            <a:r>
              <a:rPr lang="en-US" sz="1600"/>
              <a:t> </a:t>
            </a:r>
            <a:r>
              <a:rPr lang="en-US" sz="1600" err="1"/>
              <a:t>nell’isola</a:t>
            </a:r>
            <a:r>
              <a:rPr lang="en-US" sz="1600"/>
              <a:t>, </a:t>
            </a:r>
            <a:r>
              <a:rPr lang="en-US" sz="1600" b="1"/>
              <a:t>circa 300.000 </a:t>
            </a:r>
            <a:r>
              <a:rPr lang="en-US" sz="1600" b="1" err="1"/>
              <a:t>capi</a:t>
            </a:r>
            <a:r>
              <a:rPr lang="en-US" sz="1600" b="1"/>
              <a:t>) . I</a:t>
            </a:r>
            <a:r>
              <a:rPr lang="en-US" sz="1600"/>
              <a:t>n </a:t>
            </a:r>
            <a:r>
              <a:rPr lang="en-US" sz="1600" err="1"/>
              <a:t>corso</a:t>
            </a:r>
            <a:r>
              <a:rPr lang="en-US" sz="1600"/>
              <a:t> </a:t>
            </a:r>
            <a:r>
              <a:rPr lang="en-US" sz="1600" err="1"/>
              <a:t>contatti</a:t>
            </a:r>
            <a:r>
              <a:rPr lang="en-US" sz="1600"/>
              <a:t> con la </a:t>
            </a:r>
            <a:r>
              <a:rPr lang="en-US" sz="1600" err="1"/>
              <a:t>Commissione</a:t>
            </a:r>
            <a:r>
              <a:rPr lang="en-US" sz="1600"/>
              <a:t> Europea per la </a:t>
            </a:r>
            <a:r>
              <a:rPr lang="en-US" sz="1600" err="1"/>
              <a:t>fornitura</a:t>
            </a:r>
            <a:r>
              <a:rPr lang="en-US" sz="1600"/>
              <a:t> </a:t>
            </a:r>
            <a:r>
              <a:rPr lang="en-US" sz="1600" err="1"/>
              <a:t>dalla</a:t>
            </a:r>
            <a:r>
              <a:rPr lang="en-US" sz="1600"/>
              <a:t> banca </a:t>
            </a:r>
            <a:r>
              <a:rPr lang="en-US" sz="1600" err="1"/>
              <a:t>dei</a:t>
            </a:r>
            <a:r>
              <a:rPr lang="en-US" sz="1600"/>
              <a:t> </a:t>
            </a:r>
            <a:r>
              <a:rPr lang="en-US" sz="1600" err="1"/>
              <a:t>vaccini</a:t>
            </a:r>
            <a:r>
              <a:rPr lang="en-US" sz="1600"/>
              <a:t> </a:t>
            </a:r>
            <a:r>
              <a:rPr lang="en-US" sz="1600" err="1"/>
              <a:t>dell'Unione</a:t>
            </a:r>
            <a:endParaRPr lang="en-US" sz="1600"/>
          </a:p>
          <a:p>
            <a:endParaRPr lang="en-US" sz="1600"/>
          </a:p>
          <a:p>
            <a:pPr marL="91440" indent="-91440" fontAlgn="auto">
              <a:defRPr/>
            </a:pPr>
            <a:endParaRPr lang="en-US" sz="1600"/>
          </a:p>
          <a:p>
            <a:pPr marL="91440" indent="-91440" fontAlgn="auto">
              <a:defRPr/>
            </a:pPr>
            <a:endParaRPr lang="en-US" sz="1600"/>
          </a:p>
          <a:p>
            <a:pPr marL="91440" indent="-91440" fontAlgn="auto">
              <a:defRPr/>
            </a:pPr>
            <a:endParaRPr lang="en-US" sz="1600"/>
          </a:p>
        </p:txBody>
      </p:sp>
      <p:sp>
        <p:nvSpPr>
          <p:cNvPr id="12304" name="Rectangle 12303">
            <a:extLst>
              <a:ext uri="{FF2B5EF4-FFF2-40B4-BE49-F238E27FC236}">
                <a16:creationId xmlns:a16="http://schemas.microsoft.com/office/drawing/2014/main" id="{30F84B10-5D81-46AE-920D-E07497CDB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2306" name="Rectangle 12305">
            <a:extLst>
              <a:ext uri="{FF2B5EF4-FFF2-40B4-BE49-F238E27FC236}">
                <a16:creationId xmlns:a16="http://schemas.microsoft.com/office/drawing/2014/main" id="{F68DC746-DF72-4A62-B759-311531016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A09B3C-243F-D50E-CE76-29D21261A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300" name="Rectangle 12299">
            <a:extLst>
              <a:ext uri="{FF2B5EF4-FFF2-40B4-BE49-F238E27FC236}">
                <a16:creationId xmlns:a16="http://schemas.microsoft.com/office/drawing/2014/main" id="{1AD4E35D-A118-48D3-A2D3-3CEE5A0C74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A73AFBD5-8607-66A5-8C8F-605B2965F934}"/>
              </a:ext>
            </a:extLst>
          </p:cNvPr>
          <p:cNvSpPr txBox="1">
            <a:spLocks/>
          </p:cNvSpPr>
          <p:nvPr/>
        </p:nvSpPr>
        <p:spPr bwMode="auto">
          <a:xfrm>
            <a:off x="3858509" y="163744"/>
            <a:ext cx="4803797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3100" b="1">
                <a:latin typeface="+mn-lt"/>
              </a:rPr>
              <a:t>SITUAZIONE EPIDEMIOLOGICA - Continente</a:t>
            </a:r>
          </a:p>
        </p:txBody>
      </p:sp>
      <p:pic>
        <p:nvPicPr>
          <p:cNvPr id="12295" name="Immagine 9">
            <a:extLst>
              <a:ext uri="{FF2B5EF4-FFF2-40B4-BE49-F238E27FC236}">
                <a16:creationId xmlns:a16="http://schemas.microsoft.com/office/drawing/2014/main" id="{FE1B40DA-BA5B-43E0-E255-12722926D3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1000" y="457200"/>
            <a:ext cx="3015223" cy="55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302" name="Straight Connector 12301">
            <a:extLst>
              <a:ext uri="{FF2B5EF4-FFF2-40B4-BE49-F238E27FC236}">
                <a16:creationId xmlns:a16="http://schemas.microsoft.com/office/drawing/2014/main" id="{8A1FC8F0-6475-4788-9B10-7CF183FC5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85935" y="2086188"/>
            <a:ext cx="43891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 descr="Immagine che contiene testo, diagramma, schermata, mappa&#10;&#10;Il contenuto generato dall'IA potrebbe non essere corretto.">
            <a:extLst>
              <a:ext uri="{FF2B5EF4-FFF2-40B4-BE49-F238E27FC236}">
                <a16:creationId xmlns:a16="http://schemas.microsoft.com/office/drawing/2014/main" id="{428D2F7C-D91C-EDEF-E5FF-232DED5F39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07" y="1731906"/>
            <a:ext cx="3675402" cy="3922267"/>
          </a:xfrm>
          <a:prstGeom prst="rect">
            <a:avLst/>
          </a:prstGeo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0A27788-6A04-FEDE-4387-EEAF2F1C8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2121" y="841239"/>
            <a:ext cx="5022471" cy="4812934"/>
          </a:xfrm>
        </p:spPr>
        <p:txBody>
          <a:bodyPr vert="horz" lIns="0" tIns="45720" rIns="0" bIns="45720" rtlCol="0">
            <a:noAutofit/>
          </a:bodyPr>
          <a:lstStyle/>
          <a:p>
            <a:pPr marL="0" indent="0" fontAlgn="auto">
              <a:buFont typeface="Calibri" panose="020F0502020204030204" pitchFamily="34" charset="0"/>
              <a:buNone/>
              <a:defRPr/>
            </a:pPr>
            <a:endParaRPr lang="en-US" sz="1400"/>
          </a:p>
          <a:p>
            <a:pPr marL="0" indent="0" fontAlgn="auto">
              <a:buFont typeface="Calibri" panose="020F0502020204030204" pitchFamily="34" charset="0"/>
              <a:buNone/>
              <a:defRPr/>
            </a:pPr>
            <a:endParaRPr lang="en-US" sz="1400"/>
          </a:p>
          <a:p>
            <a:pPr marL="0" indent="0">
              <a:buNone/>
            </a:pPr>
            <a:r>
              <a:rPr lang="en-US" sz="1400"/>
              <a:t>Il </a:t>
            </a:r>
            <a:r>
              <a:rPr lang="en-US" sz="1400" b="1">
                <a:solidFill>
                  <a:srgbClr val="FF0000"/>
                </a:solidFill>
              </a:rPr>
              <a:t>25 </a:t>
            </a:r>
            <a:r>
              <a:rPr lang="en-US" sz="1400" b="1" err="1">
                <a:solidFill>
                  <a:srgbClr val="FF0000"/>
                </a:solidFill>
              </a:rPr>
              <a:t>giugno</a:t>
            </a:r>
            <a:r>
              <a:rPr lang="en-US" sz="1400" b="1">
                <a:solidFill>
                  <a:srgbClr val="FF0000"/>
                </a:solidFill>
              </a:rPr>
              <a:t> </a:t>
            </a:r>
            <a:r>
              <a:rPr lang="en-US" sz="1400"/>
              <a:t>è </a:t>
            </a:r>
            <a:r>
              <a:rPr lang="en-US" sz="1400" err="1"/>
              <a:t>stato</a:t>
            </a:r>
            <a:r>
              <a:rPr lang="en-US" sz="1400"/>
              <a:t> </a:t>
            </a:r>
            <a:r>
              <a:rPr lang="en-US" sz="1400" err="1"/>
              <a:t>confermato</a:t>
            </a:r>
            <a:r>
              <a:rPr lang="en-US" sz="1400"/>
              <a:t> un </a:t>
            </a:r>
            <a:r>
              <a:rPr lang="en-US" sz="1400" err="1"/>
              <a:t>focolaio</a:t>
            </a:r>
            <a:r>
              <a:rPr lang="en-US" sz="1400"/>
              <a:t> in un </a:t>
            </a:r>
            <a:r>
              <a:rPr lang="en-US" sz="1400" err="1"/>
              <a:t>allevamento</a:t>
            </a:r>
            <a:r>
              <a:rPr lang="en-US" sz="1400"/>
              <a:t> del </a:t>
            </a:r>
            <a:r>
              <a:rPr lang="en-US" sz="1400" err="1"/>
              <a:t>mantovano</a:t>
            </a:r>
            <a:r>
              <a:rPr lang="en-US" sz="1400"/>
              <a:t> </a:t>
            </a:r>
            <a:r>
              <a:rPr lang="en-US" sz="1400" err="1"/>
              <a:t>nel</a:t>
            </a:r>
            <a:r>
              <a:rPr lang="en-US" sz="1400"/>
              <a:t> </a:t>
            </a:r>
            <a:r>
              <a:rPr lang="en-US" sz="1400" b="1">
                <a:solidFill>
                  <a:srgbClr val="FF0000"/>
                </a:solidFill>
              </a:rPr>
              <a:t>Comune di Porto Mantovano (MN)</a:t>
            </a:r>
            <a:r>
              <a:rPr lang="en-US" sz="1400">
                <a:solidFill>
                  <a:schemeClr val="tx1"/>
                </a:solidFill>
              </a:rPr>
              <a:t>, </a:t>
            </a:r>
            <a:r>
              <a:rPr lang="en-US" sz="1400" err="1"/>
              <a:t>connesso</a:t>
            </a:r>
            <a:r>
              <a:rPr lang="en-US" sz="1400"/>
              <a:t> con il primo </a:t>
            </a:r>
            <a:r>
              <a:rPr lang="en-US" sz="1400" err="1"/>
              <a:t>focolaio</a:t>
            </a:r>
            <a:r>
              <a:rPr lang="en-US" sz="1400"/>
              <a:t> </a:t>
            </a:r>
            <a:r>
              <a:rPr lang="en-US" sz="1400" err="1"/>
              <a:t>sardo</a:t>
            </a:r>
            <a:r>
              <a:rPr lang="en-US" sz="1400"/>
              <a:t> per </a:t>
            </a:r>
            <a:r>
              <a:rPr lang="en-US" sz="1400" err="1"/>
              <a:t>movimentazione</a:t>
            </a:r>
            <a:r>
              <a:rPr lang="en-US" sz="1400"/>
              <a:t> di </a:t>
            </a:r>
            <a:r>
              <a:rPr lang="en-US" sz="1400" err="1"/>
              <a:t>animali</a:t>
            </a:r>
            <a:r>
              <a:rPr lang="en-US" sz="1400"/>
              <a:t> (vitelli da </a:t>
            </a:r>
            <a:r>
              <a:rPr lang="en-US" sz="1400" err="1"/>
              <a:t>ingrasso</a:t>
            </a:r>
            <a:r>
              <a:rPr lang="en-US" sz="1400"/>
              <a:t>). </a:t>
            </a:r>
          </a:p>
          <a:p>
            <a:pPr marL="0" indent="0">
              <a:buNone/>
            </a:pPr>
            <a:r>
              <a:rPr lang="en-US" sz="1400"/>
              <a:t>Il </a:t>
            </a:r>
            <a:r>
              <a:rPr lang="en-US" sz="1400" err="1"/>
              <a:t>Ministero</a:t>
            </a:r>
            <a:r>
              <a:rPr lang="en-US" sz="1400"/>
              <a:t> della Salute con proprio </a:t>
            </a:r>
            <a:r>
              <a:rPr lang="en-US" sz="1400" err="1"/>
              <a:t>provvedimento</a:t>
            </a:r>
            <a:r>
              <a:rPr lang="en-US" sz="1400"/>
              <a:t> ha </a:t>
            </a:r>
            <a:r>
              <a:rPr lang="en-US" sz="1400" err="1"/>
              <a:t>istituto</a:t>
            </a:r>
            <a:r>
              <a:rPr lang="en-US" sz="1400"/>
              <a:t> </a:t>
            </a:r>
            <a:r>
              <a:rPr lang="en-US" sz="1400" err="1"/>
              <a:t>una</a:t>
            </a:r>
            <a:r>
              <a:rPr lang="en-US" sz="1400"/>
              <a:t> </a:t>
            </a:r>
            <a:r>
              <a:rPr lang="en-US" sz="1400" b="1">
                <a:solidFill>
                  <a:srgbClr val="FF0000"/>
                </a:solidFill>
              </a:rPr>
              <a:t>Zona di Protezione (ZP) del </a:t>
            </a:r>
            <a:r>
              <a:rPr lang="en-US" sz="1400" b="1" err="1">
                <a:solidFill>
                  <a:srgbClr val="FF0000"/>
                </a:solidFill>
              </a:rPr>
              <a:t>raggio</a:t>
            </a:r>
            <a:r>
              <a:rPr lang="en-US" sz="1400" b="1">
                <a:solidFill>
                  <a:srgbClr val="FF0000"/>
                </a:solidFill>
              </a:rPr>
              <a:t> di 20 km</a:t>
            </a:r>
            <a:r>
              <a:rPr lang="en-US" sz="1400"/>
              <a:t> </a:t>
            </a:r>
            <a:r>
              <a:rPr lang="en-US" sz="1400" err="1"/>
              <a:t>dall’allevamento</a:t>
            </a:r>
            <a:r>
              <a:rPr lang="en-US" sz="1400"/>
              <a:t> </a:t>
            </a:r>
            <a:r>
              <a:rPr lang="en-US" sz="1400" err="1"/>
              <a:t>focolaio</a:t>
            </a:r>
            <a:r>
              <a:rPr lang="en-US" sz="1400"/>
              <a:t> ed </a:t>
            </a:r>
            <a:r>
              <a:rPr lang="en-US" sz="1400" err="1"/>
              <a:t>una</a:t>
            </a:r>
            <a:r>
              <a:rPr lang="en-US" sz="1400"/>
              <a:t> </a:t>
            </a:r>
            <a:r>
              <a:rPr lang="en-US" sz="1400" b="1">
                <a:solidFill>
                  <a:srgbClr val="FF0000"/>
                </a:solidFill>
              </a:rPr>
              <a:t>Zona di Sorveglianza (ZS) del </a:t>
            </a:r>
            <a:r>
              <a:rPr lang="en-US" sz="1400" b="1" err="1">
                <a:solidFill>
                  <a:srgbClr val="FF0000"/>
                </a:solidFill>
              </a:rPr>
              <a:t>raggio</a:t>
            </a:r>
            <a:r>
              <a:rPr lang="en-US" sz="1400" b="1">
                <a:solidFill>
                  <a:srgbClr val="FF0000"/>
                </a:solidFill>
              </a:rPr>
              <a:t> di 50 km </a:t>
            </a:r>
            <a:r>
              <a:rPr lang="en-US" sz="1400" err="1"/>
              <a:t>dall’allevamento</a:t>
            </a:r>
            <a:r>
              <a:rPr lang="en-US" sz="1400"/>
              <a:t> </a:t>
            </a:r>
            <a:r>
              <a:rPr lang="en-US" sz="1400" err="1"/>
              <a:t>focolaio</a:t>
            </a:r>
            <a:r>
              <a:rPr lang="en-US" sz="1400"/>
              <a:t> con </a:t>
            </a:r>
            <a:r>
              <a:rPr lang="en-US" sz="1400" err="1"/>
              <a:t>durata</a:t>
            </a:r>
            <a:r>
              <a:rPr lang="en-US" sz="1400"/>
              <a:t> </a:t>
            </a:r>
            <a:r>
              <a:rPr lang="en-US" sz="1400" err="1"/>
              <a:t>rispettivamente</a:t>
            </a:r>
            <a:r>
              <a:rPr lang="en-US" sz="1400"/>
              <a:t> di </a:t>
            </a:r>
            <a:r>
              <a:rPr lang="en-US" sz="1400" b="1">
                <a:solidFill>
                  <a:srgbClr val="FF0000"/>
                </a:solidFill>
              </a:rPr>
              <a:t>28 e 45 </a:t>
            </a:r>
            <a:r>
              <a:rPr lang="en-US" sz="1400" b="1" err="1">
                <a:solidFill>
                  <a:srgbClr val="FF0000"/>
                </a:solidFill>
              </a:rPr>
              <a:t>giorni</a:t>
            </a:r>
            <a:r>
              <a:rPr lang="en-US" sz="1400" b="1">
                <a:solidFill>
                  <a:srgbClr val="FF0000"/>
                </a:solidFill>
              </a:rPr>
              <a:t> </a:t>
            </a:r>
            <a:r>
              <a:rPr lang="en-US" sz="1400" err="1"/>
              <a:t>dalla</a:t>
            </a:r>
            <a:r>
              <a:rPr lang="en-US" sz="1400"/>
              <a:t> data della </a:t>
            </a:r>
            <a:r>
              <a:rPr lang="en-US" sz="1400" err="1"/>
              <a:t>pulizia</a:t>
            </a:r>
            <a:r>
              <a:rPr lang="en-US" sz="1400"/>
              <a:t> e </a:t>
            </a:r>
            <a:r>
              <a:rPr lang="en-US" sz="1400" err="1"/>
              <a:t>disinfezione</a:t>
            </a:r>
            <a:r>
              <a:rPr lang="en-US" sz="1400"/>
              <a:t> </a:t>
            </a:r>
            <a:r>
              <a:rPr lang="en-US" sz="1400" err="1"/>
              <a:t>preliminare</a:t>
            </a:r>
            <a:r>
              <a:rPr lang="en-US" sz="1400"/>
              <a:t> del </a:t>
            </a:r>
            <a:r>
              <a:rPr lang="en-US" sz="1400" err="1"/>
              <a:t>focolaio</a:t>
            </a:r>
            <a:r>
              <a:rPr lang="en-US" sz="1400"/>
              <a:t> (</a:t>
            </a:r>
            <a:r>
              <a:rPr lang="en-US" sz="1400" err="1"/>
              <a:t>all’interno</a:t>
            </a:r>
            <a:r>
              <a:rPr lang="en-US" sz="1400"/>
              <a:t> della Zona di </a:t>
            </a:r>
            <a:r>
              <a:rPr lang="en-US" sz="1400" err="1"/>
              <a:t>restrizione</a:t>
            </a:r>
            <a:r>
              <a:rPr lang="en-US" sz="1400"/>
              <a:t> </a:t>
            </a:r>
            <a:r>
              <a:rPr lang="en-US" sz="1400" err="1"/>
              <a:t>stimati</a:t>
            </a:r>
            <a:r>
              <a:rPr lang="en-US" sz="1400"/>
              <a:t> circa 900.000 </a:t>
            </a:r>
            <a:r>
              <a:rPr lang="en-US" sz="1400" err="1"/>
              <a:t>bovini</a:t>
            </a:r>
            <a:r>
              <a:rPr lang="en-US" sz="1400"/>
              <a:t>)</a:t>
            </a:r>
          </a:p>
          <a:p>
            <a:pPr marL="0" indent="0">
              <a:buNone/>
            </a:pPr>
            <a:r>
              <a:rPr lang="en-US" sz="1400"/>
              <a:t>In Regione Emilia-Romagna </a:t>
            </a:r>
            <a:r>
              <a:rPr lang="en-US" sz="1400" b="1">
                <a:solidFill>
                  <a:srgbClr val="FF0000"/>
                </a:solidFill>
              </a:rPr>
              <a:t>in ZS </a:t>
            </a:r>
            <a:r>
              <a:rPr lang="en-US" sz="1400" b="1" err="1">
                <a:solidFill>
                  <a:srgbClr val="FF0000"/>
                </a:solidFill>
              </a:rPr>
              <a:t>stabilimenti</a:t>
            </a:r>
            <a:r>
              <a:rPr lang="en-US" sz="1400" b="1">
                <a:solidFill>
                  <a:srgbClr val="FF0000"/>
                </a:solidFill>
              </a:rPr>
              <a:t> </a:t>
            </a:r>
            <a:r>
              <a:rPr lang="en-US" sz="1400" b="1" err="1">
                <a:solidFill>
                  <a:srgbClr val="FF0000"/>
                </a:solidFill>
              </a:rPr>
              <a:t>presenti</a:t>
            </a:r>
            <a:r>
              <a:rPr lang="en-US" sz="1400" b="1">
                <a:solidFill>
                  <a:srgbClr val="FF0000"/>
                </a:solidFill>
              </a:rPr>
              <a:t> </a:t>
            </a:r>
            <a:r>
              <a:rPr lang="en-US" sz="1400" b="1" err="1">
                <a:solidFill>
                  <a:srgbClr val="FF0000"/>
                </a:solidFill>
              </a:rPr>
              <a:t>nei</a:t>
            </a:r>
            <a:r>
              <a:rPr lang="en-US" sz="1400" b="1">
                <a:solidFill>
                  <a:srgbClr val="FF0000"/>
                </a:solidFill>
              </a:rPr>
              <a:t> </a:t>
            </a:r>
            <a:r>
              <a:rPr lang="en-US" sz="1400" b="1" err="1">
                <a:solidFill>
                  <a:srgbClr val="FF0000"/>
                </a:solidFill>
              </a:rPr>
              <a:t>Comuni</a:t>
            </a:r>
            <a:r>
              <a:rPr lang="en-US" sz="1400" b="1">
                <a:solidFill>
                  <a:srgbClr val="FF0000"/>
                </a:solidFill>
              </a:rPr>
              <a:t> </a:t>
            </a:r>
            <a:r>
              <a:rPr lang="en-US" sz="1400" b="1" err="1">
                <a:solidFill>
                  <a:srgbClr val="FF0000"/>
                </a:solidFill>
              </a:rPr>
              <a:t>delle</a:t>
            </a:r>
            <a:r>
              <a:rPr lang="en-US" sz="1400" b="1">
                <a:solidFill>
                  <a:srgbClr val="FF0000"/>
                </a:solidFill>
              </a:rPr>
              <a:t> Province di  PR, RE, MO, FE </a:t>
            </a:r>
            <a:r>
              <a:rPr lang="en-US" sz="1400" err="1"/>
              <a:t>elencati</a:t>
            </a:r>
            <a:r>
              <a:rPr lang="en-US" sz="1400"/>
              <a:t> </a:t>
            </a:r>
            <a:r>
              <a:rPr lang="en-US" sz="1400" err="1"/>
              <a:t>nell’allegato</a:t>
            </a:r>
            <a:r>
              <a:rPr lang="en-US" sz="1400"/>
              <a:t> </a:t>
            </a:r>
            <a:r>
              <a:rPr lang="en-US" sz="1400" err="1"/>
              <a:t>alla</a:t>
            </a:r>
            <a:r>
              <a:rPr lang="en-US" sz="1400"/>
              <a:t> Nota </a:t>
            </a:r>
            <a:r>
              <a:rPr lang="en-US" sz="1400" err="1"/>
              <a:t>Mds</a:t>
            </a:r>
            <a:r>
              <a:rPr lang="en-US" sz="1400"/>
              <a:t> del 03/07/2025</a:t>
            </a:r>
          </a:p>
          <a:p>
            <a:pPr marL="0" indent="0">
              <a:buNone/>
            </a:pPr>
            <a:r>
              <a:rPr lang="en-US" sz="1400"/>
              <a:t>Il </a:t>
            </a:r>
            <a:r>
              <a:rPr lang="en-US" sz="1400" b="1">
                <a:solidFill>
                  <a:srgbClr val="FF0000"/>
                </a:solidFill>
              </a:rPr>
              <a:t>23 </a:t>
            </a:r>
            <a:r>
              <a:rPr lang="en-US" sz="1400" b="1" err="1">
                <a:solidFill>
                  <a:srgbClr val="FF0000"/>
                </a:solidFill>
              </a:rPr>
              <a:t>giugno</a:t>
            </a:r>
            <a:r>
              <a:rPr lang="en-US" sz="1400" b="1">
                <a:solidFill>
                  <a:srgbClr val="FF0000"/>
                </a:solidFill>
              </a:rPr>
              <a:t> </a:t>
            </a:r>
            <a:r>
              <a:rPr lang="en-US" sz="1400" err="1"/>
              <a:t>inoltre</a:t>
            </a:r>
            <a:r>
              <a:rPr lang="en-US" sz="1400"/>
              <a:t> è </a:t>
            </a:r>
            <a:r>
              <a:rPr lang="en-US" sz="1400" err="1"/>
              <a:t>stato</a:t>
            </a:r>
            <a:r>
              <a:rPr lang="en-US" sz="1400"/>
              <a:t> </a:t>
            </a:r>
            <a:r>
              <a:rPr lang="en-US" sz="1400" err="1"/>
              <a:t>confermato</a:t>
            </a:r>
            <a:r>
              <a:rPr lang="en-US" sz="1400"/>
              <a:t> </a:t>
            </a:r>
            <a:r>
              <a:rPr lang="en-US" sz="1400" err="1"/>
              <a:t>anche</a:t>
            </a:r>
            <a:r>
              <a:rPr lang="en-US" sz="1400"/>
              <a:t> un primo </a:t>
            </a:r>
            <a:r>
              <a:rPr lang="en-US" sz="1400" err="1"/>
              <a:t>caso</a:t>
            </a:r>
            <a:r>
              <a:rPr lang="en-US" sz="1400"/>
              <a:t> in </a:t>
            </a:r>
            <a:r>
              <a:rPr lang="en-US" sz="1400" b="1">
                <a:solidFill>
                  <a:srgbClr val="FF0000"/>
                </a:solidFill>
              </a:rPr>
              <a:t>Francia, in Savoia.</a:t>
            </a:r>
          </a:p>
          <a:p>
            <a:pPr marL="0" indent="0">
              <a:buNone/>
            </a:pPr>
            <a:r>
              <a:rPr lang="en-US" sz="1400" b="1">
                <a:solidFill>
                  <a:schemeClr val="tx1"/>
                </a:solidFill>
              </a:rPr>
              <a:t>BLOCCO CONDIZIONATO DI TUTTI GLI ALLEVAMENTI BOVINI IN TUTTO IL TERRITORIO NAZIONALE INDENNE (OBBLIGO VALIDAZIONE DDA DA PARTE DEL SERVIZIO VETERINARIO)</a:t>
            </a:r>
          </a:p>
          <a:p>
            <a:endParaRPr lang="en-US" sz="1400"/>
          </a:p>
          <a:p>
            <a:pPr marL="91440" indent="-91440" fontAlgn="auto">
              <a:defRPr/>
            </a:pPr>
            <a:endParaRPr lang="en-US" sz="1400"/>
          </a:p>
          <a:p>
            <a:pPr marL="91440" indent="-91440" fontAlgn="auto">
              <a:defRPr/>
            </a:pPr>
            <a:endParaRPr lang="en-US" sz="1400"/>
          </a:p>
          <a:p>
            <a:pPr marL="91440" indent="-91440" fontAlgn="auto">
              <a:defRPr/>
            </a:pPr>
            <a:endParaRPr lang="en-US" sz="1400"/>
          </a:p>
        </p:txBody>
      </p:sp>
      <p:sp>
        <p:nvSpPr>
          <p:cNvPr id="12304" name="Rectangle 12303">
            <a:extLst>
              <a:ext uri="{FF2B5EF4-FFF2-40B4-BE49-F238E27FC236}">
                <a16:creationId xmlns:a16="http://schemas.microsoft.com/office/drawing/2014/main" id="{30F84B10-5D81-46AE-920D-E07497CDB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2306" name="Rectangle 12305">
            <a:extLst>
              <a:ext uri="{FF2B5EF4-FFF2-40B4-BE49-F238E27FC236}">
                <a16:creationId xmlns:a16="http://schemas.microsoft.com/office/drawing/2014/main" id="{F68DC746-DF72-4A62-B759-311531016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3550009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DD3E2-E62A-7DB1-66DF-A404B69D2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CC5C2B0-3067-2D04-862C-5787E444D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488" y="1900872"/>
            <a:ext cx="8764587" cy="4384261"/>
          </a:xfrm>
        </p:spPr>
        <p:txBody>
          <a:bodyPr vert="horz" lIns="0" tIns="45720" rIns="0" bIns="45720" rtlCol="0" anchor="t">
            <a:normAutofit fontScale="85000" lnSpcReduction="10000"/>
          </a:bodyPr>
          <a:lstStyle/>
          <a:p>
            <a:pPr marL="0" indent="0" fontAlgn="auto">
              <a:buNone/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buNone/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it-IT"/>
              <a:t>La trasmissione avviene principalmente attraverso </a:t>
            </a:r>
            <a:r>
              <a:rPr lang="it-IT" b="1">
                <a:solidFill>
                  <a:srgbClr val="FF0000"/>
                </a:solidFill>
              </a:rPr>
              <a:t>artropodi ematofagi </a:t>
            </a:r>
            <a:r>
              <a:rPr lang="it-IT"/>
              <a:t>(mosche, tafani, zecche, </a:t>
            </a:r>
            <a:r>
              <a:rPr lang="it-IT" err="1"/>
              <a:t>culicoidi</a:t>
            </a:r>
            <a:r>
              <a:rPr lang="it-IT"/>
              <a:t> e zanzare) il cui </a:t>
            </a:r>
            <a:r>
              <a:rPr lang="it-IT" u="sng"/>
              <a:t>ruolo è essenzialmente meccanico</a:t>
            </a:r>
            <a:r>
              <a:rPr lang="it-IT"/>
              <a:t>. Per questo la malattia si manifesta nel </a:t>
            </a:r>
            <a:r>
              <a:rPr lang="it-IT" b="1">
                <a:solidFill>
                  <a:srgbClr val="FF0000"/>
                </a:solidFill>
              </a:rPr>
              <a:t>periodo estivo</a:t>
            </a:r>
            <a:r>
              <a:rPr lang="it-IT"/>
              <a:t>, quando la presenza di questi vettori meccanici è massima.</a:t>
            </a:r>
          </a:p>
          <a:p>
            <a:r>
              <a:rPr lang="it-IT"/>
              <a:t>La possibilità che gli artropodi  possano spostarsi grazie al vento o circolare con attrezzi, veicoli o sottoprodotti facilita la diffusione della malattia sul territorio. Le </a:t>
            </a:r>
            <a:r>
              <a:rPr lang="it-IT">
                <a:solidFill>
                  <a:srgbClr val="FF0000"/>
                </a:solidFill>
              </a:rPr>
              <a:t>zecche</a:t>
            </a:r>
            <a:r>
              <a:rPr lang="it-IT"/>
              <a:t> hanno un ruolo soprattutto per il mantenimento nel tempo della malattia (da una stagione all’altra).</a:t>
            </a:r>
          </a:p>
          <a:p>
            <a:r>
              <a:rPr lang="it-IT"/>
              <a:t>L’</a:t>
            </a:r>
            <a:r>
              <a:rPr lang="it-IT" b="1">
                <a:solidFill>
                  <a:srgbClr val="FF0000"/>
                </a:solidFill>
              </a:rPr>
              <a:t>introduzione di animali da aree a rischio di infezione </a:t>
            </a:r>
            <a:r>
              <a:rPr lang="it-IT"/>
              <a:t>è invece uno dei canali di diffusione della malattia in territori indenni. Infatti, un bovino</a:t>
            </a:r>
            <a:r>
              <a:rPr lang="it-IT" strike="sngStrike"/>
              <a:t> </a:t>
            </a:r>
            <a:r>
              <a:rPr lang="it-IT"/>
              <a:t>è in grado di trasmettere l’infezione ben prima della comparsa delle lesioni cutanee ed indipendentemente dalla loro comparsa.</a:t>
            </a:r>
          </a:p>
          <a:p>
            <a:r>
              <a:rPr lang="it-IT"/>
              <a:t>La trasmissione attraverso il </a:t>
            </a:r>
            <a:r>
              <a:rPr lang="it-IT" b="1">
                <a:solidFill>
                  <a:srgbClr val="FF0000"/>
                </a:solidFill>
              </a:rPr>
              <a:t>contatto diretto</a:t>
            </a:r>
            <a:r>
              <a:rPr lang="it-IT"/>
              <a:t>, invece, favorisce la diffusione all’interno dell’allevamento. Il capo infetto può anche contaminare acqua e alimenti, oltre che gli artropodi ematofagi presenti nella stalla.</a:t>
            </a:r>
          </a:p>
          <a:p>
            <a:pPr marL="91440" indent="-91440" fontAlgn="auto"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fontAlgn="auto">
              <a:defRPr/>
            </a:pPr>
            <a:endParaRPr lang="it-IT"/>
          </a:p>
          <a:p>
            <a:pPr marL="91440" indent="-91440" fontAlgn="auto"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C14D8BA8-1874-372D-34C8-0BED9818B147}"/>
              </a:ext>
            </a:extLst>
          </p:cNvPr>
          <p:cNvSpPr txBox="1">
            <a:spLocks/>
          </p:cNvSpPr>
          <p:nvPr/>
        </p:nvSpPr>
        <p:spPr bwMode="auto">
          <a:xfrm>
            <a:off x="1566863" y="595313"/>
            <a:ext cx="6446837" cy="990600"/>
          </a:xfrm>
          <a:prstGeom prst="rect">
            <a:avLst/>
          </a:prstGeom>
          <a:noFill/>
          <a:ln>
            <a:noFill/>
          </a:ln>
        </p:spPr>
        <p:txBody>
          <a:bodyPr lIns="68580" tIns="34290" rIns="68580" bIns="34290">
            <a:normAutofit fontScale="975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3200" b="1">
                <a:latin typeface="+mn-lt"/>
              </a:rPr>
              <a:t>MODALITA’ DI TRASMISSIONE</a:t>
            </a:r>
          </a:p>
        </p:txBody>
      </p:sp>
      <p:pic>
        <p:nvPicPr>
          <p:cNvPr id="12295" name="Immagine 9">
            <a:extLst>
              <a:ext uri="{FF2B5EF4-FFF2-40B4-BE49-F238E27FC236}">
                <a16:creationId xmlns:a16="http://schemas.microsoft.com/office/drawing/2014/main" id="{317F77A2-3436-10F2-F72F-FD00EE4C9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31763"/>
            <a:ext cx="19764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D0EF682-48B1-90E8-0AB9-61281F33DC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757" y="745192"/>
            <a:ext cx="1745870" cy="138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162819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EC3A4-68B8-F60B-691E-07EF2D4A4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951D8F7-A4C3-5222-D2D9-69FB0B5B2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152" y="5264302"/>
            <a:ext cx="8938258" cy="1273071"/>
          </a:xfrm>
        </p:spPr>
        <p:txBody>
          <a:bodyPr vert="horz" lIns="0" tIns="45720" rIns="0" bIns="45720" rtlCol="0" anchor="t">
            <a:normAutofit fontScale="92500"/>
          </a:bodyPr>
          <a:lstStyle/>
          <a:p>
            <a:r>
              <a:rPr lang="it-IT" sz="2800"/>
              <a:t>Nelle prime fasi </a:t>
            </a:r>
            <a:r>
              <a:rPr lang="it-IT" sz="2800">
                <a:solidFill>
                  <a:schemeClr val="tx1"/>
                </a:solidFill>
              </a:rPr>
              <a:t>della malattia</a:t>
            </a:r>
          </a:p>
          <a:p>
            <a:r>
              <a:rPr lang="it-IT" sz="2800" b="1"/>
              <a:t>salivazione</a:t>
            </a:r>
            <a:r>
              <a:rPr lang="it-IT" sz="2800"/>
              <a:t>, </a:t>
            </a:r>
            <a:r>
              <a:rPr lang="it-IT" sz="2800" b="1"/>
              <a:t>scolo nasale </a:t>
            </a:r>
            <a:r>
              <a:rPr lang="it-IT" sz="2800"/>
              <a:t>mucoso, </a:t>
            </a:r>
            <a:r>
              <a:rPr lang="it-IT" sz="2800" b="1"/>
              <a:t>lacrimazione/congiuntivite</a:t>
            </a:r>
            <a:endParaRPr lang="it-IT" sz="2800">
              <a:solidFill>
                <a:schemeClr val="tx1"/>
              </a:solidFill>
            </a:endParaRPr>
          </a:p>
          <a:p>
            <a:pPr marL="91440" indent="-91440" fontAlgn="auto">
              <a:defRPr/>
            </a:pPr>
            <a:endParaRPr lang="it-IT"/>
          </a:p>
          <a:p>
            <a:pPr marL="91440" indent="-91440" fontAlgn="auto"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483F3C7B-1571-C910-8187-676415EE2AAC}"/>
              </a:ext>
            </a:extLst>
          </p:cNvPr>
          <p:cNvSpPr txBox="1">
            <a:spLocks/>
          </p:cNvSpPr>
          <p:nvPr/>
        </p:nvSpPr>
        <p:spPr bwMode="auto">
          <a:xfrm>
            <a:off x="1566863" y="595313"/>
            <a:ext cx="6446837" cy="990600"/>
          </a:xfrm>
          <a:prstGeom prst="rect">
            <a:avLst/>
          </a:prstGeom>
          <a:noFill/>
          <a:ln>
            <a:noFill/>
          </a:ln>
        </p:spPr>
        <p:txBody>
          <a:bodyPr lIns="68580" tIns="34290" rIns="68580" bIns="34290">
            <a:normAutofit fontScale="97500" lnSpcReduction="100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3200" b="1">
                <a:latin typeface="+mn-lt"/>
              </a:rPr>
              <a:t>MANIFESTAZIONI CLINICHE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3200" b="1">
                <a:latin typeface="+mn-lt"/>
              </a:rPr>
              <a:t>Quando segnalare </a:t>
            </a:r>
          </a:p>
        </p:txBody>
      </p:sp>
      <p:pic>
        <p:nvPicPr>
          <p:cNvPr id="12295" name="Immagine 9">
            <a:extLst>
              <a:ext uri="{FF2B5EF4-FFF2-40B4-BE49-F238E27FC236}">
                <a16:creationId xmlns:a16="http://schemas.microsoft.com/office/drawing/2014/main" id="{63F6D311-253C-D53F-6CD2-D24A2E0D9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31763"/>
            <a:ext cx="19764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04DBD1-90B6-48E9-6F1C-FE595355A2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726" y="1545514"/>
            <a:ext cx="6858001" cy="376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02623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6B5B3-18A9-578F-CA17-A8031204A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F53049C-20A6-5AD8-9F1F-402A41C62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488" y="1900872"/>
            <a:ext cx="8764587" cy="4384261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 fontAlgn="auto">
              <a:buNone/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buNone/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fontAlgn="auto">
              <a:defRPr/>
            </a:pPr>
            <a:endParaRPr lang="it-IT"/>
          </a:p>
          <a:p>
            <a:pPr marL="91440" indent="-91440" fontAlgn="auto"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C7F32329-BE82-D1AA-E3FB-D5D20CBAD066}"/>
              </a:ext>
            </a:extLst>
          </p:cNvPr>
          <p:cNvSpPr txBox="1">
            <a:spLocks/>
          </p:cNvSpPr>
          <p:nvPr/>
        </p:nvSpPr>
        <p:spPr bwMode="auto">
          <a:xfrm>
            <a:off x="1566863" y="595313"/>
            <a:ext cx="6446837" cy="990600"/>
          </a:xfrm>
          <a:prstGeom prst="rect">
            <a:avLst/>
          </a:prstGeom>
          <a:noFill/>
          <a:ln>
            <a:noFill/>
          </a:ln>
        </p:spPr>
        <p:txBody>
          <a:bodyPr lIns="68580" tIns="34290" rIns="68580" bIns="34290" anchor="t">
            <a:normAutofit fontScale="97500" lnSpcReduction="100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Aft>
                <a:spcPts val="0"/>
              </a:spcAft>
              <a:defRPr/>
            </a:pPr>
            <a:r>
              <a:rPr lang="it-IT" sz="3200" b="1">
                <a:latin typeface="+mn-lt"/>
              </a:rPr>
              <a:t>MANIFESTAZIONI CLINICHE</a:t>
            </a:r>
            <a:endParaRPr lang="en-US" sz="3200">
              <a:solidFill>
                <a:srgbClr val="000000"/>
              </a:solidFill>
              <a:latin typeface="+mn-lt"/>
            </a:endParaRPr>
          </a:p>
          <a:p>
            <a:pPr algn="ctr">
              <a:spcAft>
                <a:spcPts val="0"/>
              </a:spcAft>
              <a:defRPr/>
            </a:pPr>
            <a:r>
              <a:rPr lang="it-IT" sz="3200" b="1">
                <a:latin typeface="+mn-lt"/>
              </a:rPr>
              <a:t>Quando segnalare </a:t>
            </a:r>
            <a:endParaRPr lang="en-US" sz="3200">
              <a:solidFill>
                <a:srgbClr val="000000"/>
              </a:solidFill>
              <a:latin typeface="+mn-lt"/>
            </a:endParaRPr>
          </a:p>
          <a:p>
            <a:pPr algn="ctr">
              <a:spcAft>
                <a:spcPts val="0"/>
              </a:spcAft>
              <a:defRPr/>
            </a:pPr>
            <a:endParaRPr lang="it-IT" sz="3200" b="1">
              <a:latin typeface="+mn-lt"/>
              <a:ea typeface="Calibri"/>
              <a:cs typeface="Calibri"/>
            </a:endParaRPr>
          </a:p>
        </p:txBody>
      </p:sp>
      <p:pic>
        <p:nvPicPr>
          <p:cNvPr id="12295" name="Immagine 9">
            <a:extLst>
              <a:ext uri="{FF2B5EF4-FFF2-40B4-BE49-F238E27FC236}">
                <a16:creationId xmlns:a16="http://schemas.microsoft.com/office/drawing/2014/main" id="{7398BD3E-4D9F-5C6B-8BB4-692D30CB2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31763"/>
            <a:ext cx="19764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contenuto 3">
            <a:extLst>
              <a:ext uri="{FF2B5EF4-FFF2-40B4-BE49-F238E27FC236}">
                <a16:creationId xmlns:a16="http://schemas.microsoft.com/office/drawing/2014/main" id="{C2796989-815B-0E57-5535-30D0F3BD96D9}"/>
              </a:ext>
            </a:extLst>
          </p:cNvPr>
          <p:cNvSpPr txBox="1">
            <a:spLocks/>
          </p:cNvSpPr>
          <p:nvPr/>
        </p:nvSpPr>
        <p:spPr>
          <a:xfrm>
            <a:off x="321152" y="2155929"/>
            <a:ext cx="3382168" cy="1490241"/>
          </a:xfrm>
          <a:prstGeom prst="rect">
            <a:avLst/>
          </a:prstGeom>
        </p:spPr>
        <p:txBody>
          <a:bodyPr vert="horz" lIns="0" tIns="45720" rIns="0" bIns="45720" rtlCol="0" anchor="t">
            <a:normAutofit fontScale="92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800"/>
              <a:t>In seguito</a:t>
            </a:r>
            <a:endParaRPr lang="it-IT" sz="2800">
              <a:solidFill>
                <a:schemeClr val="tx1"/>
              </a:solidFill>
            </a:endParaRPr>
          </a:p>
          <a:p>
            <a:r>
              <a:rPr lang="it-IT" sz="2800"/>
              <a:t>Ulcerazioni a livello di congiuntiva (opacità della cornea)</a:t>
            </a:r>
          </a:p>
          <a:p>
            <a:endParaRPr lang="it-IT" sz="2800">
              <a:solidFill>
                <a:schemeClr val="tx1"/>
              </a:solidFill>
            </a:endParaRPr>
          </a:p>
          <a:p>
            <a:endParaRPr lang="it-IT" sz="2800">
              <a:solidFill>
                <a:schemeClr val="tx1"/>
              </a:solidFill>
            </a:endParaRPr>
          </a:p>
          <a:p>
            <a:pPr>
              <a:defRPr/>
            </a:pPr>
            <a:endParaRPr lang="it-IT"/>
          </a:p>
          <a:p>
            <a:pPr>
              <a:defRPr/>
            </a:pPr>
            <a:endParaRPr lang="it-IT"/>
          </a:p>
        </p:txBody>
      </p:sp>
      <p:sp>
        <p:nvSpPr>
          <p:cNvPr id="3" name="Segnaposto contenuto 3">
            <a:extLst>
              <a:ext uri="{FF2B5EF4-FFF2-40B4-BE49-F238E27FC236}">
                <a16:creationId xmlns:a16="http://schemas.microsoft.com/office/drawing/2014/main" id="{3A3CEC73-AAB7-EF68-F31F-BDBBE2BD578A}"/>
              </a:ext>
            </a:extLst>
          </p:cNvPr>
          <p:cNvSpPr txBox="1">
            <a:spLocks/>
          </p:cNvSpPr>
          <p:nvPr/>
        </p:nvSpPr>
        <p:spPr>
          <a:xfrm>
            <a:off x="201930" y="4015395"/>
            <a:ext cx="2971482" cy="2247292"/>
          </a:xfrm>
          <a:prstGeom prst="rect">
            <a:avLst/>
          </a:prstGeom>
        </p:spPr>
        <p:txBody>
          <a:bodyPr vert="horz" lIns="0" tIns="45720" rIns="0" bIns="45720" rtlCol="0" anchor="t"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800"/>
              <a:t>Ulcerazioni a livello di bocca (perdita di saliva dalla bocca)</a:t>
            </a:r>
          </a:p>
          <a:p>
            <a:r>
              <a:rPr lang="it-IT" sz="2800"/>
              <a:t>Ingrossamento dei linfonodi e edema degli arti</a:t>
            </a:r>
          </a:p>
          <a:p>
            <a:endParaRPr lang="it-IT" sz="2800">
              <a:solidFill>
                <a:schemeClr val="tx1"/>
              </a:solidFill>
            </a:endParaRPr>
          </a:p>
          <a:p>
            <a:endParaRPr lang="it-IT" sz="2800">
              <a:solidFill>
                <a:schemeClr val="tx1"/>
              </a:solidFill>
            </a:endParaRPr>
          </a:p>
          <a:p>
            <a:pPr>
              <a:defRPr/>
            </a:pPr>
            <a:endParaRPr lang="it-IT"/>
          </a:p>
          <a:p>
            <a:pPr>
              <a:defRPr/>
            </a:pPr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10827B6-DEB2-09F8-FA03-0867D878E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9984" y="1557759"/>
            <a:ext cx="4143663" cy="2861101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96882A45-4780-E034-F84A-E6CB10196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984" y="4369118"/>
            <a:ext cx="4457700" cy="248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948313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09CD5-D32D-30C2-B25C-1D140B91B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B470EC9-7F9F-DCF2-3FA6-D7BEC4E6D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862772" y="1662209"/>
            <a:ext cx="8764587" cy="4384261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 fontAlgn="auto">
              <a:buNone/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buNone/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fontAlgn="auto">
              <a:defRPr/>
            </a:pPr>
            <a:endParaRPr lang="it-IT"/>
          </a:p>
          <a:p>
            <a:pPr marL="91440" indent="-91440" fontAlgn="auto"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C01B8525-6D35-934C-E3AE-90081A5390A1}"/>
              </a:ext>
            </a:extLst>
          </p:cNvPr>
          <p:cNvSpPr txBox="1">
            <a:spLocks/>
          </p:cNvSpPr>
          <p:nvPr/>
        </p:nvSpPr>
        <p:spPr bwMode="auto">
          <a:xfrm>
            <a:off x="1566863" y="595313"/>
            <a:ext cx="6446837" cy="990600"/>
          </a:xfrm>
          <a:prstGeom prst="rect">
            <a:avLst/>
          </a:prstGeom>
          <a:noFill/>
          <a:ln>
            <a:noFill/>
          </a:ln>
        </p:spPr>
        <p:txBody>
          <a:bodyPr lIns="68580" tIns="34290" rIns="68580" bIns="34290" anchor="t">
            <a:normAutofit fontScale="97500" lnSpcReduction="100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Aft>
                <a:spcPts val="0"/>
              </a:spcAft>
              <a:defRPr/>
            </a:pPr>
            <a:r>
              <a:rPr lang="it-IT" sz="3200" b="1">
                <a:latin typeface="+mn-lt"/>
              </a:rPr>
              <a:t>MANIFESTAZIONI CLINICHE</a:t>
            </a:r>
            <a:endParaRPr lang="en-US" sz="3200">
              <a:solidFill>
                <a:srgbClr val="000000"/>
              </a:solidFill>
              <a:latin typeface="+mn-lt"/>
            </a:endParaRPr>
          </a:p>
          <a:p>
            <a:pPr algn="ctr">
              <a:spcAft>
                <a:spcPts val="0"/>
              </a:spcAft>
              <a:defRPr/>
            </a:pPr>
            <a:r>
              <a:rPr lang="it-IT" sz="3200" b="1">
                <a:latin typeface="+mn-lt"/>
              </a:rPr>
              <a:t>Quando segnalare </a:t>
            </a:r>
            <a:endParaRPr lang="en-US" sz="3200">
              <a:solidFill>
                <a:srgbClr val="000000"/>
              </a:solidFill>
              <a:latin typeface="+mn-lt"/>
            </a:endParaRPr>
          </a:p>
          <a:p>
            <a:pPr algn="ctr">
              <a:spcAft>
                <a:spcPts val="0"/>
              </a:spcAft>
              <a:defRPr/>
            </a:pPr>
            <a:endParaRPr lang="it-IT" sz="3200" b="1">
              <a:latin typeface="+mn-lt"/>
              <a:ea typeface="Calibri"/>
              <a:cs typeface="Calibri"/>
            </a:endParaRPr>
          </a:p>
        </p:txBody>
      </p:sp>
      <p:pic>
        <p:nvPicPr>
          <p:cNvPr id="12295" name="Immagine 9">
            <a:extLst>
              <a:ext uri="{FF2B5EF4-FFF2-40B4-BE49-F238E27FC236}">
                <a16:creationId xmlns:a16="http://schemas.microsoft.com/office/drawing/2014/main" id="{0E5D73E7-A999-80A4-EC02-45D20A3F8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31763"/>
            <a:ext cx="19764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contenuto 3">
            <a:extLst>
              <a:ext uri="{FF2B5EF4-FFF2-40B4-BE49-F238E27FC236}">
                <a16:creationId xmlns:a16="http://schemas.microsoft.com/office/drawing/2014/main" id="{9A634A30-D704-0DE4-6B28-2D4D10CEA54D}"/>
              </a:ext>
            </a:extLst>
          </p:cNvPr>
          <p:cNvSpPr txBox="1">
            <a:spLocks/>
          </p:cNvSpPr>
          <p:nvPr/>
        </p:nvSpPr>
        <p:spPr>
          <a:xfrm>
            <a:off x="237807" y="2178878"/>
            <a:ext cx="6025515" cy="3867592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800"/>
              <a:t>In allevamenti da latte è importante la</a:t>
            </a:r>
          </a:p>
          <a:p>
            <a:pPr algn="ctr"/>
            <a:endParaRPr lang="it-IT" sz="2800"/>
          </a:p>
          <a:p>
            <a:pPr algn="ctr"/>
            <a:r>
              <a:rPr lang="it-IT" sz="2800" b="1">
                <a:solidFill>
                  <a:srgbClr val="FF0000"/>
                </a:solidFill>
              </a:rPr>
              <a:t>perdita di produzione lattea</a:t>
            </a:r>
          </a:p>
          <a:p>
            <a:endParaRPr lang="it-IT" sz="2800" b="1"/>
          </a:p>
          <a:p>
            <a:endParaRPr lang="it-IT" sz="2800">
              <a:solidFill>
                <a:schemeClr val="tx1"/>
              </a:solidFill>
            </a:endParaRPr>
          </a:p>
          <a:p>
            <a:endParaRPr lang="it-IT" sz="2800">
              <a:solidFill>
                <a:schemeClr val="tx1"/>
              </a:solidFill>
            </a:endParaRPr>
          </a:p>
          <a:p>
            <a:pPr>
              <a:defRPr/>
            </a:pPr>
            <a:endParaRPr lang="it-IT"/>
          </a:p>
          <a:p>
            <a:pPr>
              <a:defRPr/>
            </a:pPr>
            <a:endParaRPr lang="it-IT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E449B8A1-592E-8785-19A1-90C0FB3F375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6FC4009B-7E28-426A-EC59-B02B39ADA1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4589" y="1987125"/>
            <a:ext cx="2012945" cy="2883749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AD0659E1-482F-379C-7F3E-6B2E1281C7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9254" y="4545772"/>
            <a:ext cx="2139090" cy="1583565"/>
          </a:xfrm>
          <a:prstGeom prst="rect">
            <a:avLst/>
          </a:prstGeom>
        </p:spPr>
      </p:pic>
      <p:sp>
        <p:nvSpPr>
          <p:cNvPr id="19" name="Segnaposto contenuto 3">
            <a:extLst>
              <a:ext uri="{FF2B5EF4-FFF2-40B4-BE49-F238E27FC236}">
                <a16:creationId xmlns:a16="http://schemas.microsoft.com/office/drawing/2014/main" id="{1A5716C8-1C3C-1834-7ECA-DD9FF9738FE6}"/>
              </a:ext>
            </a:extLst>
          </p:cNvPr>
          <p:cNvSpPr txBox="1">
            <a:spLocks/>
          </p:cNvSpPr>
          <p:nvPr/>
        </p:nvSpPr>
        <p:spPr>
          <a:xfrm>
            <a:off x="243523" y="5017769"/>
            <a:ext cx="3665538" cy="2704161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800"/>
              <a:t>Inoltre si possono verificare aborti, mastiti, orchiti</a:t>
            </a:r>
          </a:p>
          <a:p>
            <a:endParaRPr lang="it-IT" sz="2800">
              <a:solidFill>
                <a:schemeClr val="tx1"/>
              </a:solidFill>
            </a:endParaRPr>
          </a:p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5242176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B9C2E-FD08-6CD0-4961-28D6C0607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E0B9F92-23B9-65C4-6A22-78B69E934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488" y="1900872"/>
            <a:ext cx="8764587" cy="4384261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 fontAlgn="auto">
              <a:buNone/>
              <a:defRPr/>
            </a:pPr>
            <a:endParaRPr lang="it-IT" sz="2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it-IT" sz="2400"/>
              <a:t>I </a:t>
            </a:r>
            <a:r>
              <a:rPr lang="it-IT" sz="2400" b="1">
                <a:solidFill>
                  <a:srgbClr val="FF0000"/>
                </a:solidFill>
              </a:rPr>
              <a:t>noduli</a:t>
            </a:r>
            <a:r>
              <a:rPr lang="it-IT" sz="2400"/>
              <a:t> compaiono dopo alcuni giorni </a:t>
            </a:r>
          </a:p>
          <a:p>
            <a:pPr algn="ctr"/>
            <a:r>
              <a:rPr lang="it-IT" sz="2400"/>
              <a:t>variano da un diametro di 0,5-5 cm</a:t>
            </a:r>
          </a:p>
          <a:p>
            <a:pPr algn="ctr"/>
            <a:r>
              <a:rPr lang="it-IT" sz="2400"/>
              <a:t>interessano </a:t>
            </a:r>
            <a:r>
              <a:rPr lang="it-IT" sz="2400" b="1"/>
              <a:t>cute e sottocute</a:t>
            </a:r>
            <a:r>
              <a:rPr lang="it-IT" sz="2400"/>
              <a:t>, </a:t>
            </a:r>
          </a:p>
          <a:p>
            <a:pPr algn="ctr"/>
            <a:r>
              <a:rPr lang="it-IT" sz="2400"/>
              <a:t>sono ben </a:t>
            </a:r>
            <a:r>
              <a:rPr lang="it-IT" sz="2400" b="1">
                <a:solidFill>
                  <a:schemeClr val="tx1"/>
                </a:solidFill>
              </a:rPr>
              <a:t>circoscritt</a:t>
            </a:r>
            <a:r>
              <a:rPr lang="it-IT" sz="2400">
                <a:solidFill>
                  <a:schemeClr val="tx1"/>
                </a:solidFill>
              </a:rPr>
              <a:t>i, </a:t>
            </a:r>
            <a:r>
              <a:rPr lang="it-IT" sz="2400" b="1">
                <a:solidFill>
                  <a:schemeClr val="tx1"/>
                </a:solidFill>
              </a:rPr>
              <a:t>non fluttuanti</a:t>
            </a:r>
            <a:r>
              <a:rPr lang="it-IT" sz="2400">
                <a:solidFill>
                  <a:schemeClr val="tx1"/>
                </a:solidFill>
              </a:rPr>
              <a:t>, </a:t>
            </a:r>
            <a:r>
              <a:rPr lang="it-IT" sz="2400" b="1">
                <a:solidFill>
                  <a:schemeClr val="tx1"/>
                </a:solidFill>
              </a:rPr>
              <a:t>tondi e rilevati</a:t>
            </a:r>
            <a:r>
              <a:rPr lang="it-IT" sz="2400">
                <a:solidFill>
                  <a:schemeClr val="tx1"/>
                </a:solidFill>
              </a:rPr>
              <a:t> talvolta confluiscono fra loro</a:t>
            </a:r>
          </a:p>
          <a:p>
            <a:pPr algn="ctr"/>
            <a:r>
              <a:rPr lang="it-IT" sz="2400">
                <a:solidFill>
                  <a:schemeClr val="tx1"/>
                </a:solidFill>
              </a:rPr>
              <a:t>Possono evolvere in </a:t>
            </a:r>
            <a:r>
              <a:rPr lang="it-IT" sz="2400" b="1">
                <a:solidFill>
                  <a:schemeClr val="tx1"/>
                </a:solidFill>
              </a:rPr>
              <a:t>ulcere e croste</a:t>
            </a:r>
            <a:r>
              <a:rPr lang="it-IT" sz="2400">
                <a:solidFill>
                  <a:schemeClr val="tx1"/>
                </a:solidFill>
              </a:rPr>
              <a:t>.</a:t>
            </a:r>
          </a:p>
          <a:p>
            <a:pPr marL="91440" indent="-91440" fontAlgn="auto">
              <a:defRPr/>
            </a:pPr>
            <a:endParaRPr lang="it-IT" sz="2400"/>
          </a:p>
          <a:p>
            <a:pPr marL="91440" indent="-91440" fontAlgn="auto">
              <a:defRPr/>
            </a:pPr>
            <a:endParaRPr lang="it-IT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65D1473A-4EC1-C963-6359-A1646DA32866}"/>
              </a:ext>
            </a:extLst>
          </p:cNvPr>
          <p:cNvSpPr txBox="1">
            <a:spLocks/>
          </p:cNvSpPr>
          <p:nvPr/>
        </p:nvSpPr>
        <p:spPr bwMode="auto">
          <a:xfrm>
            <a:off x="1566863" y="595313"/>
            <a:ext cx="6446837" cy="990600"/>
          </a:xfrm>
          <a:prstGeom prst="rect">
            <a:avLst/>
          </a:prstGeom>
          <a:noFill/>
          <a:ln>
            <a:noFill/>
          </a:ln>
        </p:spPr>
        <p:txBody>
          <a:bodyPr lIns="68580" tIns="34290" rIns="68580" bIns="34290">
            <a:normAutofit fontScale="97500" lnSpcReduction="100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3200" b="1">
                <a:latin typeface="+mn-lt"/>
              </a:rPr>
              <a:t>MANIFESTAZIONI CLINICHE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3200" b="1">
                <a:latin typeface="+mn-lt"/>
              </a:rPr>
              <a:t>Quando segnalare </a:t>
            </a:r>
          </a:p>
        </p:txBody>
      </p:sp>
      <p:pic>
        <p:nvPicPr>
          <p:cNvPr id="12295" name="Immagine 9">
            <a:extLst>
              <a:ext uri="{FF2B5EF4-FFF2-40B4-BE49-F238E27FC236}">
                <a16:creationId xmlns:a16="http://schemas.microsoft.com/office/drawing/2014/main" id="{49031A03-4D8B-961C-02EF-AD8BBD66CC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31763"/>
            <a:ext cx="19764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7243051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Retrospettivo">
  <a:themeElements>
    <a:clrScheme name="Retrospettivo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2108</Words>
  <Application>Microsoft Office PowerPoint</Application>
  <PresentationFormat>Presentazione su schermo (4:3)</PresentationFormat>
  <Paragraphs>327</Paragraphs>
  <Slides>29</Slides>
  <Notes>26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Trebuchet MS</vt:lpstr>
      <vt:lpstr>Wingdings</vt:lpstr>
      <vt:lpstr>Retrospettivo</vt:lpstr>
      <vt:lpstr>LUMPY SKIN DISEASE – DERMATITE NODULARE CONTAGIOSA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STRATEGY FOR, AND THE DESIGN AND OPERATION OF RISK MITIGATION MEASURES AND SURVEILLANCE FOR AVIAN INFLUENZA IN POULTRY AND WILD BIRDS</dc:title>
  <dc:creator>annalisa santi</dc:creator>
  <cp:lastModifiedBy>Liverani Cristina</cp:lastModifiedBy>
  <cp:revision>1</cp:revision>
  <cp:lastPrinted>2018-02-01T15:42:30Z</cp:lastPrinted>
  <dcterms:created xsi:type="dcterms:W3CDTF">2017-09-11T11:38:51Z</dcterms:created>
  <dcterms:modified xsi:type="dcterms:W3CDTF">2025-07-09T18:05:34Z</dcterms:modified>
</cp:coreProperties>
</file>